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64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29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16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76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88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23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25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809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71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02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08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D2775-281A-4308-8F63-51F4A0EA7A5D}" type="datetimeFigureOut">
              <a:rPr lang="pt-BR" smtClean="0"/>
              <a:t>24/11/2016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80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" y="0"/>
            <a:ext cx="9144000" cy="6862763"/>
          </a:xfrm>
          <a:prstGeom prst="rect">
            <a:avLst/>
          </a:prstGeom>
          <a:solidFill>
            <a:srgbClr val="FFFFFF"/>
          </a:solidFill>
          <a:ln w="12700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979712" y="116632"/>
            <a:ext cx="6906654" cy="86233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	</a:t>
            </a:r>
            <a:r>
              <a:rPr lang="pt-BR" altLang="pt-BR" sz="3200" b="1" dirty="0" smtClean="0">
                <a:solidFill>
                  <a:srgbClr val="008000"/>
                </a:solidFill>
                <a:latin typeface="Arial Narrow" pitchFamily="34" charset="0"/>
                <a:cs typeface="Arial" pitchFamily="34" charset="0"/>
              </a:rPr>
              <a:t>Faça parte de nossa Equipe!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 descr="logo Mund Atac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8" y="116632"/>
            <a:ext cx="252754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89315" y="6504397"/>
            <a:ext cx="6204160" cy="3583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*Favor inserir o nome da vaga no assunto do e-mail.</a:t>
            </a:r>
            <a:endParaRPr kumimoji="0" lang="pt-BR" alt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05446" y="6081372"/>
            <a:ext cx="5422363" cy="2928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Interessados enviar e-mail </a:t>
            </a: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para: 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oportunidades@mundialatacadista.com.br </a:t>
            </a:r>
            <a:endParaRPr kumimoji="0" lang="pt-BR" alt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01765" y="1412775"/>
            <a:ext cx="8472614" cy="44092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Mundial Center 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Atacadista está no mercado há 23 anos com foco em</a:t>
            </a:r>
            <a:r>
              <a:rPr kumimoji="0" lang="pt-BR" altLang="pt-BR" sz="13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materiais de construção</a:t>
            </a:r>
            <a:r>
              <a:rPr kumimoji="0" lang="pt-BR" altLang="pt-BR" sz="13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atuando tamb</a:t>
            </a:r>
            <a:r>
              <a:rPr lang="pt-BR" altLang="pt-BR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ém em</a:t>
            </a:r>
            <a:r>
              <a:rPr kumimoji="0" lang="pt-BR" altLang="pt-BR" sz="13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agropecuária, veterinária e outros. </a:t>
            </a:r>
            <a:r>
              <a:rPr kumimoji="0" lang="pt-BR" altLang="pt-BR" sz="13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Somos</a:t>
            </a:r>
            <a:r>
              <a:rPr kumimoji="0" lang="pt-BR" altLang="pt-BR" sz="13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BR" sz="13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1300" dirty="0">
                <a:latin typeface="Arial" pitchFamily="34" charset="0"/>
                <a:cs typeface="Arial" pitchFamily="34" charset="0"/>
              </a:rPr>
              <a:t>solução em produtos e serviços, integrando a indústria ao cliente e promovendo seu desenvolvimento </a:t>
            </a:r>
            <a:r>
              <a:rPr lang="pt-BR" sz="1300" dirty="0" smtClean="0">
                <a:latin typeface="Arial" pitchFamily="34" charset="0"/>
                <a:cs typeface="Arial" pitchFamily="34" charset="0"/>
              </a:rPr>
              <a:t>sustentável. 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Eleita 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em 2016 pela Revista Anamaco, a </a:t>
            </a:r>
            <a:r>
              <a:rPr kumimoji="0" lang="pt-BR" altLang="pt-BR" sz="13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4º maior e melhor atacadista e distribuidora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do Brasil</a:t>
            </a:r>
            <a:r>
              <a:rPr kumimoji="0" lang="pt-BR" altLang="pt-BR" sz="13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pt-BR" altLang="pt-BR" sz="1200" b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pt-BR" altLang="pt-B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Coordenador Regional de </a:t>
            </a:r>
            <a:r>
              <a:rPr kumimoji="0" lang="pt-BR" altLang="pt-BR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Vendas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Formação acadêmica: </a:t>
            </a:r>
            <a:r>
              <a:rPr lang="pt-BR" altLang="pt-B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Superior completo. </a:t>
            </a:r>
            <a:endParaRPr lang="pt-BR" altLang="pt-BR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Descrição Sumária: </a:t>
            </a:r>
            <a:r>
              <a:rPr lang="pt-BR" altLang="pt-B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Gestão dos representantes comerciais do DF, contratação e treinamento dos representantes comerciais, acompanhamento dos indicadores, desenvolver ações estratégicas de vendas, dentre </a:t>
            </a:r>
            <a:r>
              <a:rPr lang="pt-BR" altLang="pt-BR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outros.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pt-BR" altLang="pt-B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Conhecimentos</a:t>
            </a:r>
            <a:r>
              <a:rPr kumimoji="0" lang="pt-BR" altLang="pt-BR" sz="1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técnicos: </a:t>
            </a:r>
            <a:r>
              <a:rPr kumimoji="0" lang="pt-BR" altLang="pt-B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Segmento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materiais de construção, agropecuários e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afins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Gestão 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de Representantes Comerciais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Autônomos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e c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onhecimento da região do Distrito Federal.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Salário: </a:t>
            </a:r>
            <a:r>
              <a:rPr lang="pt-BR" altLang="pt-B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compatível com o mercado, incluindo </a:t>
            </a:r>
            <a:r>
              <a:rPr lang="pt-BR" altLang="pt-BR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variável</a:t>
            </a:r>
            <a:r>
              <a:rPr lang="pt-BR" altLang="pt-B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mensal. </a:t>
            </a:r>
            <a:endParaRPr lang="pt-BR" altLang="pt-BR" sz="12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lvl="0"/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pt-BR" sz="1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41" name="Picture 17" descr="vendas-dir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88" y="4797151"/>
            <a:ext cx="3209735" cy="204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1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158</Words>
  <Application>Microsoft Office PowerPoint</Application>
  <PresentationFormat>Apresentação na tela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marcos.dias</dc:creator>
  <cp:lastModifiedBy>Glaucia Campos</cp:lastModifiedBy>
  <cp:revision>8</cp:revision>
  <dcterms:created xsi:type="dcterms:W3CDTF">2016-08-08T13:30:15Z</dcterms:created>
  <dcterms:modified xsi:type="dcterms:W3CDTF">2016-11-24T14:39:43Z</dcterms:modified>
</cp:coreProperties>
</file>