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001125" cy="10801350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402">
          <p15:clr>
            <a:srgbClr val="A4A3A4"/>
          </p15:clr>
        </p15:guide>
        <p15:guide id="2" pos="28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7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1284" y="-42"/>
      </p:cViewPr>
      <p:guideLst>
        <p:guide orient="horz" pos="3402"/>
        <p:guide pos="28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75085" y="3355420"/>
            <a:ext cx="7650956" cy="2315289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50169" y="6120765"/>
            <a:ext cx="6300788" cy="2760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17/11/2016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17/11/2016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027" y="6940868"/>
            <a:ext cx="7650956" cy="214526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11027" y="4578074"/>
            <a:ext cx="7650956" cy="236279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17/11/2016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42243" y="3970497"/>
            <a:ext cx="3912989" cy="11226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05251" y="3970497"/>
            <a:ext cx="3912989" cy="11226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17/11/2016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0056" y="432555"/>
            <a:ext cx="8101013" cy="1800225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0056" y="2417803"/>
            <a:ext cx="3977060" cy="1007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0056" y="3425428"/>
            <a:ext cx="3977060" cy="62232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572447" y="2417803"/>
            <a:ext cx="3978622" cy="1007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572447" y="3425428"/>
            <a:ext cx="3978622" cy="62232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17/11/2016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17/11/2016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17/11/2016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0057" y="430054"/>
            <a:ext cx="2961308" cy="183022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19190" y="430055"/>
            <a:ext cx="5031879" cy="92186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0057" y="2260283"/>
            <a:ext cx="2961308" cy="7388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17/11/2016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4284" y="7560945"/>
            <a:ext cx="5400675" cy="8926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64284" y="965121"/>
            <a:ext cx="5400675" cy="64808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64284" y="8453557"/>
            <a:ext cx="5400675" cy="126765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17/11/2016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17/11/2016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424241" y="680086"/>
            <a:ext cx="1993999" cy="14516814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42243" y="680086"/>
            <a:ext cx="5831979" cy="1451681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C0CB0-7CB6-4C7F-881F-5F91A12ED19B}" type="datetimeFigureOut">
              <a:rPr lang="pt-BR" smtClean="0"/>
              <a:pPr/>
              <a:t>17/11/2016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0056" y="432555"/>
            <a:ext cx="8101013" cy="1800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0056" y="2520316"/>
            <a:ext cx="8101013" cy="7128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0056" y="10011252"/>
            <a:ext cx="2100263" cy="57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C0CB0-7CB6-4C7F-881F-5F91A12ED19B}" type="datetimeFigureOut">
              <a:rPr lang="pt-BR" smtClean="0"/>
              <a:pPr/>
              <a:t>17/11/2016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75385" y="10011252"/>
            <a:ext cx="2850356" cy="57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0806" y="10011252"/>
            <a:ext cx="2100263" cy="57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5D4DE-7858-4CBC-BD5C-FD52233942A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4" y="216099"/>
            <a:ext cx="8982121" cy="1872283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9004" y="1280551"/>
            <a:ext cx="9001125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Brasal </a:t>
            </a: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Refrigerantes Seleciona</a:t>
            </a:r>
            <a:endParaRPr kumimoji="0" lang="pt-B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17276" y="2009809"/>
            <a:ext cx="8640959" cy="8510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spcBef>
                <a:spcPct val="20000"/>
              </a:spcBef>
              <a:defRPr/>
            </a:pPr>
            <a:endParaRPr lang="pt-B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lang="pt-B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ESTAGIÁRIO </a:t>
            </a:r>
          </a:p>
          <a:p>
            <a:pPr algn="just">
              <a:spcBef>
                <a:spcPct val="20000"/>
              </a:spcBef>
              <a:defRPr/>
            </a:pPr>
            <a:endParaRPr lang="pt-BR" b="1" u="sng" dirty="0" smtClean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b="1" u="sng" dirty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Descrição do cargo: </a:t>
            </a:r>
            <a:r>
              <a:rPr lang="pt-BR" dirty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Desenvolver ferramentas de controle e monitoramento da operação de estoque, automação de processos da equipe de </a:t>
            </a:r>
            <a:r>
              <a:rPr lang="pt-BR" dirty="0" smtClean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Inteligência </a:t>
            </a:r>
            <a:r>
              <a:rPr lang="pt-BR" dirty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dirty="0" smtClean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Armazém</a:t>
            </a:r>
            <a:r>
              <a:rPr lang="pt-BR" dirty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levantamento e análise de dados para projetos e desenvolvimento de padronização das rotinas do estoque (</a:t>
            </a:r>
            <a:r>
              <a:rPr lang="pt-BR" dirty="0" err="1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POPs</a:t>
            </a:r>
            <a:r>
              <a:rPr lang="pt-BR" dirty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algn="just">
              <a:spcBef>
                <a:spcPct val="20000"/>
              </a:spcBef>
              <a:defRPr/>
            </a:pPr>
            <a:endParaRPr lang="pt-BR" dirty="0" smtClean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dirty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Requisitos</a:t>
            </a:r>
            <a:r>
              <a:rPr lang="pt-BR" dirty="0" smtClean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Graduação em andamento nos cursos: Economia</a:t>
            </a:r>
            <a:r>
              <a:rPr lang="pt-BR" dirty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dirty="0" smtClean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Engenharia ou Logística</a:t>
            </a:r>
            <a:r>
              <a:rPr lang="pt-BR" dirty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20000"/>
              </a:spcBef>
              <a:defRPr/>
            </a:pPr>
            <a:endParaRPr lang="pt-BR" b="1" dirty="0" smtClean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b="1" dirty="0" smtClean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Benefícios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BR" b="1" dirty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Vale Transporte, </a:t>
            </a:r>
            <a:r>
              <a:rPr lang="pt-BR" dirty="0" smtClean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Alimentação </a:t>
            </a:r>
            <a:r>
              <a:rPr lang="pt-BR" dirty="0" smtClean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pt-BR" dirty="0" smtClean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e Bolsa.</a:t>
            </a:r>
            <a:endParaRPr lang="pt-BR" dirty="0" smtClean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b="1" dirty="0" smtClean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defRPr/>
            </a:pPr>
            <a:endParaRPr lang="pt-BR" b="1" dirty="0" smtClean="0">
              <a:solidFill>
                <a:srgbClr val="394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Interessados encaminhar o currículo p</a:t>
            </a:r>
            <a:r>
              <a:rPr lang="pt-BR" b="1" dirty="0" smtClean="0">
                <a:solidFill>
                  <a:srgbClr val="394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pt-BR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selecao.recrutamento258@gmail.com</a:t>
            </a:r>
            <a:endParaRPr kumimoji="0" lang="pt-BR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000" dirty="0">
              <a:solidFill>
                <a:srgbClr val="39475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rgbClr val="394754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79</Words>
  <Application>Microsoft Office PowerPoint</Application>
  <PresentationFormat>Personalizar</PresentationFormat>
  <Paragraphs>30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dcabral</dc:creator>
  <cp:lastModifiedBy>Marilia Rocha da Silva</cp:lastModifiedBy>
  <cp:revision>69</cp:revision>
  <cp:lastPrinted>2014-10-29T17:36:11Z</cp:lastPrinted>
  <dcterms:created xsi:type="dcterms:W3CDTF">2014-10-07T11:58:07Z</dcterms:created>
  <dcterms:modified xsi:type="dcterms:W3CDTF">2016-11-17T11:36:57Z</dcterms:modified>
</cp:coreProperties>
</file>