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001125" cy="10801350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075B-B3E0-4B12-9596-F9EFB408E6E9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37A8-202C-452D-AD49-C21E941A61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816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0056" y="432555"/>
            <a:ext cx="8101013" cy="1800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0056" y="2520316"/>
            <a:ext cx="8101013" cy="7128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0056" y="10011252"/>
            <a:ext cx="2100263" cy="57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A075B-B3E0-4B12-9596-F9EFB408E6E9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75385" y="10011252"/>
            <a:ext cx="2850356" cy="57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0806" y="10011252"/>
            <a:ext cx="2100263" cy="57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837A8-202C-452D-AD49-C21E941A61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855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01125" cy="1080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25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Marilia Rocha da Silva</dc:creator>
  <cp:lastModifiedBy>Marilia Rocha da Silva</cp:lastModifiedBy>
  <cp:revision>1</cp:revision>
  <dcterms:created xsi:type="dcterms:W3CDTF">2016-11-21T13:20:26Z</dcterms:created>
  <dcterms:modified xsi:type="dcterms:W3CDTF">2016-11-21T13:20:26Z</dcterms:modified>
</cp:coreProperties>
</file>