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001125" cy="1080135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02">
          <p15:clr>
            <a:srgbClr val="A4A3A4"/>
          </p15:clr>
        </p15:guide>
        <p15:guide id="2" pos="28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7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284" y="-42"/>
      </p:cViewPr>
      <p:guideLst>
        <p:guide orient="horz" pos="3402"/>
        <p:guide pos="28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5085" y="3355420"/>
            <a:ext cx="7650956" cy="231528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0169" y="6120765"/>
            <a:ext cx="6300788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027" y="6940868"/>
            <a:ext cx="7650956" cy="214526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11027" y="4578074"/>
            <a:ext cx="7650956" cy="236279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42243" y="3970497"/>
            <a:ext cx="3912989" cy="11226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05251" y="3970497"/>
            <a:ext cx="3912989" cy="11226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0056" y="432555"/>
            <a:ext cx="8101013" cy="1800225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0056" y="2417803"/>
            <a:ext cx="3977060" cy="1007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0056" y="3425428"/>
            <a:ext cx="3977060" cy="62232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572447" y="2417803"/>
            <a:ext cx="3978622" cy="1007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572447" y="3425428"/>
            <a:ext cx="3978622" cy="62232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0057" y="430054"/>
            <a:ext cx="2961308" cy="183022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19190" y="430055"/>
            <a:ext cx="5031879" cy="92186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0057" y="2260283"/>
            <a:ext cx="2961308" cy="7388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4284" y="7560945"/>
            <a:ext cx="5400675" cy="8926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64284" y="965121"/>
            <a:ext cx="5400675" cy="64808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64284" y="8453557"/>
            <a:ext cx="5400675" cy="126765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424241" y="680086"/>
            <a:ext cx="1993999" cy="1451681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42243" y="680086"/>
            <a:ext cx="5831979" cy="1451681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0056" y="432555"/>
            <a:ext cx="8101013" cy="1800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0056" y="2520316"/>
            <a:ext cx="8101013" cy="71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0056" y="10011252"/>
            <a:ext cx="2100263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C0CB0-7CB6-4C7F-881F-5F91A12ED19B}" type="datetimeFigureOut">
              <a:rPr lang="pt-BR" smtClean="0"/>
              <a:pPr/>
              <a:t>29/12/2016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75385" y="10011252"/>
            <a:ext cx="2850356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0806" y="10011252"/>
            <a:ext cx="2100263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elecao.recrutamento258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2"/>
          <a:stretch/>
        </p:blipFill>
        <p:spPr>
          <a:xfrm>
            <a:off x="19004" y="985838"/>
            <a:ext cx="8982121" cy="1102544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9004" y="1280551"/>
            <a:ext cx="9001125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Empresa de grande porte seleciona:</a:t>
            </a: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17276" y="2009809"/>
            <a:ext cx="8640959" cy="8510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spcBef>
                <a:spcPct val="20000"/>
              </a:spcBef>
              <a:defRPr/>
            </a:pPr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DE TELEVENDAS PLENO</a:t>
            </a:r>
          </a:p>
          <a:p>
            <a:pPr algn="just">
              <a:spcBef>
                <a:spcPct val="20000"/>
              </a:spcBef>
              <a:defRPr/>
            </a:pPr>
            <a:endParaRPr lang="pt-BR" b="1" u="sng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u="sng" dirty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Descrição do cargo: </a:t>
            </a:r>
            <a:r>
              <a:rPr lang="pt-BR" dirty="0"/>
              <a:t>“Coordenar e supervisionar as atividades dos promotores especializados e operadores de televendas, orientando-os e capacitando-os. Acompanhar o desempenho da equipe, planejando e delegando as metas diárias e mensais. Monitorar indicadores de venda e execução. Realizar visitas aos clientes, identificando oportunidades de melhoria. Assegurar o desenvolvimento da equipe e o cumprimento das metas realizando treinamentos </a:t>
            </a:r>
            <a:r>
              <a:rPr lang="pt-BR" i="1" dirty="0" err="1"/>
              <a:t>on</a:t>
            </a:r>
            <a:r>
              <a:rPr lang="pt-BR" i="1" dirty="0"/>
              <a:t> </a:t>
            </a:r>
            <a:r>
              <a:rPr lang="pt-BR" i="1" dirty="0" err="1"/>
              <a:t>the</a:t>
            </a:r>
            <a:r>
              <a:rPr lang="pt-BR" i="1" dirty="0"/>
              <a:t> </a:t>
            </a:r>
            <a:r>
              <a:rPr lang="pt-BR" i="1" dirty="0" err="1"/>
              <a:t>job</a:t>
            </a:r>
            <a:r>
              <a:rPr lang="pt-BR" dirty="0"/>
              <a:t> com a equipe</a:t>
            </a:r>
            <a:r>
              <a:rPr lang="pt-BR" dirty="0" smtClean="0"/>
              <a:t>.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algn="just">
              <a:spcBef>
                <a:spcPct val="20000"/>
              </a:spcBef>
              <a:defRPr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Ensino Superior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Cursando (preferencialmente completo) </a:t>
            </a:r>
          </a:p>
          <a:p>
            <a:pPr algn="just">
              <a:spcBef>
                <a:spcPct val="20000"/>
              </a:spcBef>
              <a:defRPr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CNH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“B”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Definitiva (Especificar no currículo)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Horário de trabalho: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Colaborador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Externo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dirty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Interessados encaminhar o currículo p</a:t>
            </a:r>
            <a:r>
              <a:rPr lang="pt-BR" b="1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t-BR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selecao.recrutamento258@gmail.com</a:t>
            </a:r>
            <a:r>
              <a:rPr lang="pt-BR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com o assunto “Líder de Televendas Pleno”</a:t>
            </a:r>
            <a:endParaRPr kumimoji="0" lang="pt-BR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76</Words>
  <Application>Microsoft Office PowerPoint</Application>
  <PresentationFormat>Personalizar</PresentationFormat>
  <Paragraphs>31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dcabral</dc:creator>
  <cp:lastModifiedBy>Marilia Rocha da Silva</cp:lastModifiedBy>
  <cp:revision>76</cp:revision>
  <cp:lastPrinted>2014-10-29T17:36:11Z</cp:lastPrinted>
  <dcterms:created xsi:type="dcterms:W3CDTF">2014-10-07T11:58:07Z</dcterms:created>
  <dcterms:modified xsi:type="dcterms:W3CDTF">2016-12-29T13:32:13Z</dcterms:modified>
</cp:coreProperties>
</file>