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gestaodetalentos.os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42978" y="180490"/>
            <a:ext cx="8911687" cy="1280890"/>
          </a:xfrm>
        </p:spPr>
        <p:txBody>
          <a:bodyPr>
            <a:noAutofit/>
          </a:bodyPr>
          <a:lstStyle/>
          <a:p>
            <a:r>
              <a:rPr lang="pt-BR" b="1" dirty="0" smtClean="0">
                <a:solidFill>
                  <a:schemeClr val="tx1"/>
                </a:solidFill>
              </a:rPr>
              <a:t>PROCESSO SELETIVO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2742978" y="820935"/>
            <a:ext cx="9027622" cy="33996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1400" dirty="0" smtClean="0">
                <a:solidFill>
                  <a:schemeClr val="tx1"/>
                </a:solidFill>
              </a:rPr>
              <a:t> Empresa de grande porte reconhecida nacionalmente seleciona profissionais para o cargo de:</a:t>
            </a:r>
          </a:p>
          <a:p>
            <a:pPr marL="0" indent="0">
              <a:buNone/>
            </a:pPr>
            <a:r>
              <a:rPr lang="pt-BR" b="1" dirty="0" smtClean="0">
                <a:solidFill>
                  <a:schemeClr val="tx1"/>
                </a:solidFill>
              </a:rPr>
              <a:t>                                        </a:t>
            </a:r>
          </a:p>
          <a:p>
            <a:pPr marL="0" indent="0">
              <a:buNone/>
            </a:pPr>
            <a:r>
              <a:rPr lang="pt-BR" b="1" dirty="0">
                <a:solidFill>
                  <a:schemeClr val="tx1"/>
                </a:solidFill>
              </a:rPr>
              <a:t> </a:t>
            </a:r>
            <a:r>
              <a:rPr lang="pt-BR" b="1" dirty="0" smtClean="0">
                <a:solidFill>
                  <a:schemeClr val="tx1"/>
                </a:solidFill>
              </a:rPr>
              <a:t>                                        ANALISTA DE TI II – </a:t>
            </a:r>
            <a:r>
              <a:rPr lang="pt-BR" b="1" dirty="0" smtClean="0">
                <a:solidFill>
                  <a:schemeClr val="tx1"/>
                </a:solidFill>
              </a:rPr>
              <a:t>BASIS </a:t>
            </a:r>
            <a:r>
              <a:rPr lang="pt-BR" b="1" dirty="0" smtClean="0">
                <a:solidFill>
                  <a:schemeClr val="tx1"/>
                </a:solidFill>
              </a:rPr>
              <a:t>SAP</a:t>
            </a:r>
            <a:endParaRPr lang="pt-BR" sz="1600" b="1" dirty="0" smtClean="0">
              <a:solidFill>
                <a:schemeClr val="tx1"/>
              </a:solidFill>
            </a:endParaRPr>
          </a:p>
          <a:p>
            <a:r>
              <a:rPr lang="pt-BR" sz="1400" b="1" dirty="0" smtClean="0">
                <a:solidFill>
                  <a:schemeClr val="tx1"/>
                </a:solidFill>
              </a:rPr>
              <a:t>Atribuições: </a:t>
            </a:r>
            <a:r>
              <a:rPr lang="pt-BR" sz="1400" dirty="0">
                <a:solidFill>
                  <a:schemeClr val="tx1"/>
                </a:solidFill>
              </a:rPr>
              <a:t>Prestar consultoria </a:t>
            </a:r>
            <a:r>
              <a:rPr lang="pt-BR" sz="1400" dirty="0" err="1">
                <a:solidFill>
                  <a:schemeClr val="tx1"/>
                </a:solidFill>
              </a:rPr>
              <a:t>Basis</a:t>
            </a:r>
            <a:r>
              <a:rPr lang="pt-BR" sz="1400" dirty="0">
                <a:solidFill>
                  <a:schemeClr val="tx1"/>
                </a:solidFill>
              </a:rPr>
              <a:t> para implementação de projetos SAP R/3, APO e </a:t>
            </a:r>
            <a:r>
              <a:rPr lang="pt-BR" sz="1400" dirty="0" err="1">
                <a:solidFill>
                  <a:schemeClr val="tx1"/>
                </a:solidFill>
              </a:rPr>
              <a:t>BBProcurement</a:t>
            </a:r>
            <a:r>
              <a:rPr lang="pt-BR" sz="1400" dirty="0">
                <a:solidFill>
                  <a:schemeClr val="tx1"/>
                </a:solidFill>
              </a:rPr>
              <a:t>. Realizar instalação e administração Arquitetura XI. Prestar suporte técnico para usuários de negócio. Administrar e reorganizar a base de dados.</a:t>
            </a:r>
          </a:p>
          <a:p>
            <a:r>
              <a:rPr lang="pt-BR" sz="1400" b="1" dirty="0" smtClean="0">
                <a:solidFill>
                  <a:schemeClr val="tx1"/>
                </a:solidFill>
              </a:rPr>
              <a:t>Competências </a:t>
            </a:r>
            <a:r>
              <a:rPr lang="pt-BR" sz="1400" b="1" dirty="0">
                <a:solidFill>
                  <a:schemeClr val="tx1"/>
                </a:solidFill>
              </a:rPr>
              <a:t>Técnicas: </a:t>
            </a:r>
            <a:r>
              <a:rPr lang="pt-BR" sz="1400" dirty="0">
                <a:solidFill>
                  <a:schemeClr val="tx1"/>
                </a:solidFill>
              </a:rPr>
              <a:t>Conhecimento </a:t>
            </a:r>
            <a:r>
              <a:rPr lang="pt-BR" sz="1400" dirty="0" smtClean="0">
                <a:solidFill>
                  <a:schemeClr val="tx1"/>
                </a:solidFill>
              </a:rPr>
              <a:t>em sistema SAP. Conhecimento em instalação de </a:t>
            </a:r>
            <a:r>
              <a:rPr lang="pt-BR" sz="1400" dirty="0" err="1" smtClean="0">
                <a:solidFill>
                  <a:schemeClr val="tx1"/>
                </a:solidFill>
              </a:rPr>
              <a:t>Solution</a:t>
            </a:r>
            <a:r>
              <a:rPr lang="pt-BR" sz="1400" dirty="0" smtClean="0">
                <a:solidFill>
                  <a:schemeClr val="tx1"/>
                </a:solidFill>
              </a:rPr>
              <a:t> Manager. Conhecimento em plataformas Oracle, </a:t>
            </a:r>
            <a:r>
              <a:rPr lang="pt-BR" sz="1400" dirty="0" err="1" smtClean="0">
                <a:solidFill>
                  <a:schemeClr val="tx1"/>
                </a:solidFill>
              </a:rPr>
              <a:t>Informix</a:t>
            </a:r>
            <a:r>
              <a:rPr lang="pt-BR" sz="1400" dirty="0" smtClean="0">
                <a:solidFill>
                  <a:schemeClr val="tx1"/>
                </a:solidFill>
              </a:rPr>
              <a:t>, SQL e DB2. </a:t>
            </a:r>
            <a:endParaRPr lang="pt-BR" sz="1400" dirty="0">
              <a:solidFill>
                <a:schemeClr val="tx1"/>
              </a:solidFill>
            </a:endParaRPr>
          </a:p>
          <a:p>
            <a:r>
              <a:rPr lang="pt-BR" sz="1400" dirty="0" smtClean="0">
                <a:solidFill>
                  <a:schemeClr val="tx1"/>
                </a:solidFill>
              </a:rPr>
              <a:t>Requisitos</a:t>
            </a:r>
            <a:r>
              <a:rPr lang="pt-BR" sz="1400" dirty="0">
                <a:solidFill>
                  <a:schemeClr val="tx1"/>
                </a:solidFill>
              </a:rPr>
              <a:t>: Superior Completo em Análise de Sistemas, Ciência da Computação, Processamento de Dados, Sistemas de Informação, Informática, Engenharia da Computação, Engenharia de Software, ou curso em área afim</a:t>
            </a:r>
            <a:r>
              <a:rPr lang="pt-BR" sz="1400" dirty="0" smtClean="0">
                <a:solidFill>
                  <a:schemeClr val="tx1"/>
                </a:solidFill>
              </a:rPr>
              <a:t>.</a:t>
            </a:r>
            <a:endParaRPr lang="pt-BR" sz="1400" dirty="0">
              <a:solidFill>
                <a:schemeClr val="tx1"/>
              </a:solidFill>
            </a:endParaRPr>
          </a:p>
          <a:p>
            <a:r>
              <a:rPr lang="pt-BR" sz="1400" dirty="0">
                <a:solidFill>
                  <a:schemeClr val="tx1"/>
                </a:solidFill>
              </a:rPr>
              <a:t>Carga horária de trabalho: </a:t>
            </a:r>
            <a:r>
              <a:rPr lang="pt-BR" sz="1400" dirty="0" smtClean="0">
                <a:solidFill>
                  <a:schemeClr val="tx1"/>
                </a:solidFill>
              </a:rPr>
              <a:t>44 </a:t>
            </a:r>
            <a:r>
              <a:rPr lang="pt-BR" sz="1400" dirty="0">
                <a:solidFill>
                  <a:schemeClr val="tx1"/>
                </a:solidFill>
              </a:rPr>
              <a:t>horas.</a:t>
            </a:r>
          </a:p>
          <a:p>
            <a:r>
              <a:rPr lang="pt-BR" sz="1400" b="1" dirty="0" smtClean="0">
                <a:solidFill>
                  <a:schemeClr val="tx1"/>
                </a:solidFill>
              </a:rPr>
              <a:t>Benefícios:</a:t>
            </a:r>
            <a:r>
              <a:rPr lang="pt-BR" sz="1400" dirty="0" smtClean="0">
                <a:solidFill>
                  <a:schemeClr val="tx1"/>
                </a:solidFill>
              </a:rPr>
              <a:t> VA + VT</a:t>
            </a:r>
            <a:endParaRPr lang="pt-BR" sz="1400" b="1" dirty="0" smtClean="0">
              <a:solidFill>
                <a:schemeClr val="tx1"/>
              </a:solidFill>
            </a:endParaRPr>
          </a:p>
          <a:p>
            <a:r>
              <a:rPr lang="pt-BR" sz="1400" b="1" dirty="0" smtClean="0">
                <a:solidFill>
                  <a:schemeClr val="tx1"/>
                </a:solidFill>
              </a:rPr>
              <a:t>Local de trabalho:</a:t>
            </a:r>
            <a:r>
              <a:rPr lang="pt-BR" sz="1400" dirty="0" smtClean="0">
                <a:solidFill>
                  <a:schemeClr val="tx1"/>
                </a:solidFill>
              </a:rPr>
              <a:t> Asa Norte.</a:t>
            </a:r>
            <a:endParaRPr lang="pt-BR" sz="1400" b="1" dirty="0">
              <a:solidFill>
                <a:schemeClr val="tx1"/>
              </a:solidFill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2353601" y="5672948"/>
            <a:ext cx="9690440" cy="5357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 smtClean="0">
                <a:solidFill>
                  <a:schemeClr val="tx1"/>
                </a:solidFill>
              </a:rPr>
              <a:t>Os interessados deverão enviar currículo com a </a:t>
            </a:r>
            <a:r>
              <a:rPr lang="pt-BR" sz="1400" b="1" dirty="0" smtClean="0">
                <a:solidFill>
                  <a:schemeClr val="tx1"/>
                </a:solidFill>
              </a:rPr>
              <a:t>pretensão salarial</a:t>
            </a:r>
            <a:r>
              <a:rPr lang="pt-BR" sz="1400" dirty="0" smtClean="0">
                <a:solidFill>
                  <a:schemeClr val="tx1"/>
                </a:solidFill>
              </a:rPr>
              <a:t>, inserindo o cargo pretendido no assunto do e-mail para  </a:t>
            </a:r>
            <a:r>
              <a:rPr lang="pt-BR" sz="1400" dirty="0" smtClean="0">
                <a:solidFill>
                  <a:srgbClr val="0070C0"/>
                </a:solidFill>
                <a:hlinkClick r:id="rId2"/>
              </a:rPr>
              <a:t>gestaodetalentos.os@gmail.com</a:t>
            </a:r>
            <a:r>
              <a:rPr lang="pt-BR" sz="1400" dirty="0" smtClean="0">
                <a:solidFill>
                  <a:schemeClr val="tx1"/>
                </a:solidFill>
              </a:rPr>
              <a:t> </a:t>
            </a:r>
            <a:r>
              <a:rPr lang="pt-BR" sz="1400" smtClean="0">
                <a:solidFill>
                  <a:schemeClr val="tx1"/>
                </a:solidFill>
              </a:rPr>
              <a:t>até 26/01.</a:t>
            </a:r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216106" y="6259640"/>
            <a:ext cx="5470001" cy="5357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b="1" dirty="0" smtClean="0">
                <a:solidFill>
                  <a:schemeClr val="tx1"/>
                </a:solidFill>
              </a:rPr>
              <a:t>OPORTUNIDADE EXTENSÍVEL A PROFISSIONAIS </a:t>
            </a:r>
            <a:r>
              <a:rPr lang="pt-BR" sz="1600" b="1" dirty="0" err="1" smtClean="0">
                <a:solidFill>
                  <a:schemeClr val="tx1"/>
                </a:solidFill>
              </a:rPr>
              <a:t>PCDs</a:t>
            </a:r>
            <a:r>
              <a:rPr lang="pt-BR" sz="1600" b="1" dirty="0" smtClean="0">
                <a:solidFill>
                  <a:schemeClr val="tx1"/>
                </a:solidFill>
              </a:rPr>
              <a:t>.</a:t>
            </a:r>
            <a:endParaRPr lang="pt-BR" sz="1600" b="1" dirty="0">
              <a:solidFill>
                <a:schemeClr val="tx1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762" y="6157719"/>
            <a:ext cx="580491" cy="58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878442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167</TotalTime>
  <Words>176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PROCESSO SELETIVO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PROCESSO SELETIVO</dc:title>
  <dc:creator>Anderson Tavares Pimenta</dc:creator>
  <cp:lastModifiedBy>Amanda Alencar Machado Rolim</cp:lastModifiedBy>
  <cp:revision>22</cp:revision>
  <dcterms:created xsi:type="dcterms:W3CDTF">2016-09-22T15:00:14Z</dcterms:created>
  <dcterms:modified xsi:type="dcterms:W3CDTF">2017-01-11T19:44:42Z</dcterms:modified>
</cp:coreProperties>
</file>