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2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4641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29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8165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765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1884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4238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025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5809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71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002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08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D2775-281A-4308-8F63-51F4A0EA7A5D}" type="datetimeFigureOut">
              <a:rPr lang="pt-BR" smtClean="0"/>
              <a:t>19/01/2017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966A2-8F1A-4480-A164-599C7270D0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80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" y="0"/>
            <a:ext cx="9144000" cy="6862763"/>
          </a:xfrm>
          <a:prstGeom prst="rect">
            <a:avLst/>
          </a:prstGeom>
          <a:solidFill>
            <a:srgbClr val="FFFFFF"/>
          </a:solidFill>
          <a:ln w="12700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841810" y="116632"/>
            <a:ext cx="6906654" cy="86233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0" rIns="36195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Estamos Contratando!</a:t>
            </a:r>
            <a:endParaRPr kumimoji="0" lang="pt-BR" altLang="pt-BR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Picture 12" descr="logo Mund Atac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50" y="132084"/>
            <a:ext cx="1874183" cy="83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240047" y="6390972"/>
            <a:ext cx="6204161" cy="2063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0" rIns="36195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*Favor inserir o nome da vaga no assunto do e-mail.</a:t>
            </a:r>
            <a:endParaRPr kumimoji="0" lang="pt-BR" altLang="pt-BR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240048" y="5733256"/>
            <a:ext cx="5565582" cy="5857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0" rIns="36195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Interessados enviar e-mail para: </a:t>
            </a:r>
            <a:r>
              <a:rPr kumimoji="0" lang="pt-BR" altLang="pt-B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oportunidades@mundialatacadista.com.b</a:t>
            </a:r>
            <a:r>
              <a:rPr kumimoji="0" lang="pt-BR" altLang="pt-B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r</a:t>
            </a: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endParaRPr kumimoji="0" lang="pt-BR" altLang="pt-BR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40047" y="908720"/>
            <a:ext cx="8472614" cy="4824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0" rIns="36195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A Mundial Atacadista está no mercado há 23 anos com foco em</a:t>
            </a: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materiais de construção, varejo, indústria e agropecuária. </a:t>
            </a: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Eleita em 2016 pela Revista Anamaco, a </a:t>
            </a: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4º maior e melhor atacadista e distribuidora</a:t>
            </a: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do Brasil.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Supervisor</a:t>
            </a:r>
            <a:r>
              <a:rPr kumimoji="0" lang="pt-BR" altLang="pt-BR" sz="32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de TI</a:t>
            </a:r>
            <a:endParaRPr kumimoji="0" lang="pt-BR" altLang="pt-BR" sz="3200" b="1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Principais atividades</a:t>
            </a: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:</a:t>
            </a:r>
            <a:r>
              <a:rPr kumimoji="0" lang="pt-BR" altLang="pt-B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kumimoji="0" lang="pt-BR" altLang="pt-BR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Controle e gestão de equipe de TI, gestão de sistema </a:t>
            </a:r>
            <a:r>
              <a:rPr kumimoji="0" lang="pt-BR" altLang="pt-BR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Winthor</a:t>
            </a:r>
            <a:r>
              <a:rPr kumimoji="0" lang="pt-BR" altLang="pt-BR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, WMS e infraestrutura de redes</a:t>
            </a:r>
            <a:r>
              <a:rPr kumimoji="0" lang="pt-BR" altLang="pt-BR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, telecomunicações, </a:t>
            </a:r>
            <a:r>
              <a:rPr kumimoji="0" lang="pt-BR" altLang="pt-BR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vasto conhecimento de suporte a usuário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Conhecimento </a:t>
            </a: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técnico: </a:t>
            </a:r>
            <a:r>
              <a:rPr kumimoji="0" lang="pt-BR" altLang="pt-B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Winthor</a:t>
            </a: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, WMS e redes. Desejável conhecimento em desenvolvimento de software</a:t>
            </a:r>
            <a:endParaRPr kumimoji="0" lang="pt-BR" altLang="pt-B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Vaga </a:t>
            </a:r>
            <a:r>
              <a:rPr lang="pt-BR" altLang="pt-BR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para </a:t>
            </a:r>
            <a:r>
              <a:rPr lang="pt-BR" altLang="pt-BR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trabalhar em Samambaia DF</a:t>
            </a:r>
            <a:endParaRPr lang="pt-BR" altLang="pt-BR" b="1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041" name="Picture 17" descr="vendas-diret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630" y="4725144"/>
            <a:ext cx="3322494" cy="212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1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9138</TotalTime>
  <Words>116</Words>
  <Application>Microsoft Office PowerPoint</Application>
  <PresentationFormat>Apresentação na tela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marcos.dias</dc:creator>
  <cp:lastModifiedBy>seliana.coimbra</cp:lastModifiedBy>
  <cp:revision>20</cp:revision>
  <dcterms:created xsi:type="dcterms:W3CDTF">2016-08-08T13:30:15Z</dcterms:created>
  <dcterms:modified xsi:type="dcterms:W3CDTF">2017-01-19T18:58:44Z</dcterms:modified>
</cp:coreProperties>
</file>