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29D24-8CAA-493F-9D4C-F19F823B728C}" type="datetimeFigureOut">
              <a:rPr lang="pt-BR" smtClean="0"/>
              <a:pPr/>
              <a:t>09/03/2017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E22E8-32F8-4AF0-BD49-9C5750FF17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responsabilidad en el traba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24744"/>
            <a:ext cx="4248472" cy="3189009"/>
          </a:xfrm>
          <a:prstGeom prst="hexagon">
            <a:avLst/>
          </a:prstGeom>
          <a:noFill/>
        </p:spPr>
      </p:pic>
      <p:sp>
        <p:nvSpPr>
          <p:cNvPr id="9" name="Retângulo 8"/>
          <p:cNvSpPr/>
          <p:nvPr/>
        </p:nvSpPr>
        <p:spPr>
          <a:xfrm>
            <a:off x="251520" y="260648"/>
            <a:ext cx="8568952" cy="52322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marL="342900" indent="-163513" algn="ctr"/>
            <a:r>
              <a:rPr lang="pt-BR" sz="2800" b="1" dirty="0" smtClean="0">
                <a:solidFill>
                  <a:schemeClr val="bg2">
                    <a:lumMod val="90000"/>
                  </a:schemeClr>
                </a:solidFill>
                <a:latin typeface="Agency FB" pitchFamily="34" charset="0"/>
              </a:rPr>
              <a:t>CURSO </a:t>
            </a:r>
            <a:r>
              <a:rPr lang="pt-BR" sz="2800" b="1" dirty="0" smtClean="0">
                <a:solidFill>
                  <a:srgbClr val="FFC000"/>
                </a:solidFill>
                <a:latin typeface="Agency FB" pitchFamily="34" charset="0"/>
              </a:rPr>
              <a:t>GRATUITO</a:t>
            </a:r>
            <a:r>
              <a:rPr lang="pt-BR" sz="2800" b="1" dirty="0" smtClean="0">
                <a:solidFill>
                  <a:schemeClr val="bg2">
                    <a:lumMod val="90000"/>
                  </a:schemeClr>
                </a:solidFill>
                <a:latin typeface="Agency FB" pitchFamily="34" charset="0"/>
              </a:rPr>
              <a:t> DE PREPARAÇÃO PARA O MERCADO DE TRABALHO</a:t>
            </a:r>
          </a:p>
        </p:txBody>
      </p:sp>
      <p:sp>
        <p:nvSpPr>
          <p:cNvPr id="1026" name="AutoShape 2" descr="blob:https://web.whatsapp.com/61ef3ec1-bc70-49f6-b904-b057eb8664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8" name="AutoShape 4" descr="blob:https://web.whatsapp.com/61ef3ec1-bc70-49f6-b904-b057eb86643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6006085"/>
            <a:ext cx="1872208" cy="519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aixaDeTexto 10"/>
          <p:cNvSpPr txBox="1"/>
          <p:nvPr/>
        </p:nvSpPr>
        <p:spPr>
          <a:xfrm>
            <a:off x="35496" y="1124744"/>
            <a:ext cx="5112568" cy="31700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Elaboração de 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currículo</a:t>
            </a: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 e perfil no </a:t>
            </a:r>
            <a:r>
              <a:rPr lang="pt-BR" sz="2000" b="1" i="1" dirty="0" err="1" smtClean="0">
                <a:solidFill>
                  <a:schemeClr val="bg2">
                    <a:lumMod val="10000"/>
                  </a:schemeClr>
                </a:solidFill>
              </a:rPr>
              <a:t>linkedin</a:t>
            </a:r>
            <a:r>
              <a:rPr lang="pt-BR" sz="2000" b="1" i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Preparação para 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entrevistas</a:t>
            </a: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 e 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dinâmicas de grupo.</a:t>
            </a:r>
          </a:p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Realização de 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busca ativa </a:t>
            </a: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de vagas.</a:t>
            </a:r>
          </a:p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Desenvolvimento de </a:t>
            </a:r>
            <a:r>
              <a:rPr lang="pt-BR" sz="2000" b="1" i="1" dirty="0" smtClean="0">
                <a:solidFill>
                  <a:schemeClr val="bg2">
                    <a:lumMod val="10000"/>
                  </a:schemeClr>
                </a:solidFill>
              </a:rPr>
              <a:t>network </a:t>
            </a: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(rede de relacionamento)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Direcionamento de  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carreira </a:t>
            </a: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de acordo com suas metas.</a:t>
            </a:r>
          </a:p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Aperfeiçoamento de seu </a:t>
            </a:r>
            <a:r>
              <a:rPr lang="pt-BR" sz="2000" b="1" i="1" dirty="0" smtClean="0">
                <a:solidFill>
                  <a:schemeClr val="bg2">
                    <a:lumMod val="10000"/>
                  </a:schemeClr>
                </a:solidFill>
              </a:rPr>
              <a:t>marketing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 pessoal.</a:t>
            </a:r>
          </a:p>
          <a:p>
            <a:pPr marL="342900" indent="-163513" algn="just">
              <a:buClr>
                <a:srgbClr val="C00000"/>
              </a:buClr>
              <a:buFont typeface="Wingdings" pitchFamily="2" charset="2"/>
              <a:buChar char="§"/>
            </a:pPr>
            <a:r>
              <a:rPr lang="pt-BR" sz="2000" dirty="0" smtClean="0">
                <a:solidFill>
                  <a:schemeClr val="bg2">
                    <a:lumMod val="10000"/>
                  </a:schemeClr>
                </a:solidFill>
              </a:rPr>
              <a:t>Revisão de seu perfil nas</a:t>
            </a:r>
            <a:r>
              <a:rPr lang="pt-BR" sz="2000" b="1" dirty="0" smtClean="0">
                <a:solidFill>
                  <a:schemeClr val="bg2">
                    <a:lumMod val="10000"/>
                  </a:schemeClr>
                </a:solidFill>
              </a:rPr>
              <a:t> mídias sociais. </a:t>
            </a:r>
            <a:endParaRPr lang="pt-BR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44016" y="4581416"/>
            <a:ext cx="8892480" cy="201593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BR" sz="1900" b="1" dirty="0" smtClean="0">
                <a:solidFill>
                  <a:schemeClr val="bg1"/>
                </a:solidFill>
                <a:latin typeface="Agency FB" pitchFamily="34" charset="0"/>
              </a:rPr>
              <a:t>DATA: </a:t>
            </a:r>
            <a:r>
              <a:rPr lang="pt-BR" sz="1900" dirty="0" smtClean="0">
                <a:solidFill>
                  <a:schemeClr val="bg1"/>
                </a:solidFill>
                <a:latin typeface="Agency FB" pitchFamily="34" charset="0"/>
              </a:rPr>
              <a:t>15/03  </a:t>
            </a:r>
            <a:r>
              <a:rPr lang="pt-BR" sz="1900" b="1" dirty="0" smtClean="0">
                <a:solidFill>
                  <a:schemeClr val="bg1"/>
                </a:solidFill>
                <a:latin typeface="Agency FB" pitchFamily="34" charset="0"/>
              </a:rPr>
              <a:t>HORÁRIO: </a:t>
            </a:r>
            <a:r>
              <a:rPr lang="pt-BR" sz="1900" dirty="0" smtClean="0">
                <a:solidFill>
                  <a:schemeClr val="bg1"/>
                </a:solidFill>
                <a:latin typeface="Agency FB" pitchFamily="34" charset="0"/>
              </a:rPr>
              <a:t>das 18:00 às 22:00  </a:t>
            </a:r>
            <a:r>
              <a:rPr lang="pt-BR" sz="1900" b="1" dirty="0" smtClean="0">
                <a:solidFill>
                  <a:schemeClr val="bg1"/>
                </a:solidFill>
                <a:latin typeface="Agency FB" pitchFamily="34" charset="0"/>
              </a:rPr>
              <a:t>LOCAL: </a:t>
            </a:r>
            <a:r>
              <a:rPr lang="pt-BR" sz="1900" dirty="0" smtClean="0">
                <a:solidFill>
                  <a:schemeClr val="bg1"/>
                </a:solidFill>
                <a:latin typeface="Agency FB" pitchFamily="34" charset="0"/>
              </a:rPr>
              <a:t>Auditório da Paróquia São José - Lúcio Costa/Guará I </a:t>
            </a:r>
            <a:endParaRPr lang="pt-BR" sz="19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>
              <a:lnSpc>
                <a:spcPts val="3000"/>
              </a:lnSpc>
            </a:pPr>
            <a:r>
              <a:rPr lang="pt-BR" sz="2000" b="1" u="sng" dirty="0" smtClean="0">
                <a:solidFill>
                  <a:schemeClr val="bg1"/>
                </a:solidFill>
                <a:latin typeface="Agency FB" pitchFamily="34" charset="0"/>
              </a:rPr>
              <a:t>SOLICITE SUA FICHA DE INSCRIÇÃO PELO E-MAIL</a:t>
            </a:r>
            <a:r>
              <a:rPr lang="pt-BR" sz="2000" b="1" dirty="0" smtClean="0">
                <a:solidFill>
                  <a:schemeClr val="bg1"/>
                </a:solidFill>
                <a:latin typeface="Agency FB" pitchFamily="34" charset="0"/>
              </a:rPr>
              <a:t>:  </a:t>
            </a:r>
            <a:r>
              <a:rPr lang="pt-BR" sz="2000" dirty="0" smtClean="0">
                <a:solidFill>
                  <a:schemeClr val="bg1"/>
                </a:solidFill>
                <a:latin typeface="Agency FB" pitchFamily="34" charset="0"/>
              </a:rPr>
              <a:t>monica.psicologia@gmail.com, </a:t>
            </a:r>
            <a:r>
              <a:rPr lang="pt-BR" sz="2000" b="1" dirty="0" smtClean="0">
                <a:solidFill>
                  <a:schemeClr val="bg1"/>
                </a:solidFill>
                <a:latin typeface="Agency FB" pitchFamily="34" charset="0"/>
              </a:rPr>
              <a:t>até dia </a:t>
            </a:r>
            <a:r>
              <a:rPr lang="pt-BR" sz="2000" b="1" dirty="0" smtClean="0">
                <a:solidFill>
                  <a:schemeClr val="bg1"/>
                </a:solidFill>
                <a:latin typeface="Agency FB" pitchFamily="34" charset="0"/>
              </a:rPr>
              <a:t>13/03</a:t>
            </a:r>
            <a:endParaRPr lang="pt-BR" sz="20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>
              <a:lnSpc>
                <a:spcPts val="3000"/>
              </a:lnSpc>
            </a:pPr>
            <a:r>
              <a:rPr lang="pt-BR" sz="2000" b="1" dirty="0" smtClean="0">
                <a:solidFill>
                  <a:schemeClr val="bg1"/>
                </a:solidFill>
                <a:latin typeface="Agency FB" pitchFamily="34" charset="0"/>
              </a:rPr>
              <a:t>FACILITADORA:  </a:t>
            </a:r>
            <a:r>
              <a:rPr lang="pt-BR" sz="2100" b="1" dirty="0" smtClean="0">
                <a:solidFill>
                  <a:schemeClr val="bg1"/>
                </a:solidFill>
                <a:latin typeface="Agency FB" pitchFamily="34" charset="0"/>
              </a:rPr>
              <a:t>Mônica Macedo </a:t>
            </a:r>
            <a:r>
              <a:rPr lang="pt-BR" sz="2000" b="1" dirty="0" smtClean="0">
                <a:solidFill>
                  <a:schemeClr val="bg1"/>
                </a:solidFill>
                <a:latin typeface="Agency FB" pitchFamily="34" charset="0"/>
              </a:rPr>
              <a:t>- </a:t>
            </a:r>
            <a:r>
              <a:rPr lang="pt-BR" sz="2000" dirty="0" smtClean="0">
                <a:solidFill>
                  <a:schemeClr val="bg1"/>
                </a:solidFill>
                <a:latin typeface="Agency FB" pitchFamily="34" charset="0"/>
              </a:rPr>
              <a:t>Psicóloga Especialista em TCC, Coach e Consultora em RH há 25 anos</a:t>
            </a:r>
          </a:p>
          <a:p>
            <a:pPr algn="ctr">
              <a:lnSpc>
                <a:spcPts val="3000"/>
              </a:lnSpc>
            </a:pPr>
            <a:r>
              <a:rPr lang="pt-BR" sz="2000" dirty="0" smtClean="0">
                <a:solidFill>
                  <a:schemeClr val="bg1"/>
                </a:solidFill>
                <a:latin typeface="Agency FB" pitchFamily="34" charset="0"/>
              </a:rPr>
              <a:t>www.facebook.com/MonicaMacedoCoach</a:t>
            </a:r>
          </a:p>
          <a:p>
            <a:pPr algn="ctr">
              <a:lnSpc>
                <a:spcPts val="3000"/>
              </a:lnSpc>
            </a:pPr>
            <a:r>
              <a:rPr lang="pt-BR" sz="2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pt-BR" sz="2000" b="1" dirty="0" smtClean="0">
                <a:solidFill>
                  <a:schemeClr val="bg1"/>
                </a:solidFill>
                <a:latin typeface="Agency FB" pitchFamily="34" charset="0"/>
              </a:rPr>
              <a:t>Apoio: </a:t>
            </a:r>
            <a:r>
              <a:rPr lang="pt-BR" sz="2000" dirty="0" smtClean="0">
                <a:solidFill>
                  <a:schemeClr val="bg1"/>
                </a:solidFill>
                <a:latin typeface="Agency FB" pitchFamily="34" charset="0"/>
              </a:rPr>
              <a:t>AMPLUC – Associação do Moradores do Projeto Lúcio Costa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5760641"/>
            <a:ext cx="1065394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127</Words>
  <Application>Microsoft Office PowerPoint</Application>
  <PresentationFormat>Apresentação na tela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Mônica Macedo</dc:creator>
  <cp:lastModifiedBy>Mônica Macedo</cp:lastModifiedBy>
  <cp:revision>19</cp:revision>
  <dcterms:created xsi:type="dcterms:W3CDTF">2016-11-14T14:13:33Z</dcterms:created>
  <dcterms:modified xsi:type="dcterms:W3CDTF">2017-03-10T00:20:47Z</dcterms:modified>
</cp:coreProperties>
</file>