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791075" cy="3602038"/>
  <p:notesSz cx="6858000" cy="9144000"/>
  <p:defaultTextStyle>
    <a:defPPr>
      <a:defRPr lang="en-US"/>
    </a:defPPr>
    <a:lvl1pPr marL="0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73771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47543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21314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095085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368857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642628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1916400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190171" algn="l" defTabSz="2737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">
          <p15:clr>
            <a:srgbClr val="A4A3A4"/>
          </p15:clr>
        </p15:guide>
        <p15:guide id="2" orient="horz" pos="1947">
          <p15:clr>
            <a:srgbClr val="A4A3A4"/>
          </p15:clr>
        </p15:guide>
        <p15:guide id="3" pos="121">
          <p15:clr>
            <a:srgbClr val="A4A3A4"/>
          </p15:clr>
        </p15:guide>
        <p15:guide id="4" pos="2922">
          <p15:clr>
            <a:srgbClr val="A4A3A4"/>
          </p15:clr>
        </p15:guide>
        <p15:guide id="5" pos="975">
          <p15:clr>
            <a:srgbClr val="A4A3A4"/>
          </p15:clr>
        </p15:guide>
        <p15:guide id="6" pos="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BA38"/>
    <a:srgbClr val="68AB33"/>
    <a:srgbClr val="152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7" autoAdjust="0"/>
  </p:normalViewPr>
  <p:slideViewPr>
    <p:cSldViewPr snapToGrid="0" snapToObjects="1" showGuides="1">
      <p:cViewPr varScale="1">
        <p:scale>
          <a:sx n="187" d="100"/>
          <a:sy n="187" d="100"/>
        </p:scale>
        <p:origin x="360" y="150"/>
      </p:cViewPr>
      <p:guideLst>
        <p:guide orient="horz" pos="411"/>
        <p:guide orient="horz" pos="1947"/>
        <p:guide pos="121"/>
        <p:guide pos="2922"/>
        <p:guide pos="975"/>
        <p:guide pos="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331" y="1118967"/>
            <a:ext cx="4072414" cy="772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8662" y="2041154"/>
            <a:ext cx="3353753" cy="92052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73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47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21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95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6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42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91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90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4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462" y="2314644"/>
            <a:ext cx="4072414" cy="715405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462" y="1526699"/>
            <a:ext cx="4072414" cy="787945"/>
          </a:xfrm>
        </p:spPr>
        <p:txBody>
          <a:bodyPr anchor="b"/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2737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4754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2131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9508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68857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642628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916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190171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7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9554" y="840476"/>
            <a:ext cx="2116058" cy="2377179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35463" y="840476"/>
            <a:ext cx="2116058" cy="2377179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40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554" y="806290"/>
            <a:ext cx="2116890" cy="336023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73771" indent="0">
              <a:buNone/>
              <a:defRPr sz="1200" b="1"/>
            </a:lvl2pPr>
            <a:lvl3pPr marL="547543" indent="0">
              <a:buNone/>
              <a:defRPr sz="1100" b="1"/>
            </a:lvl3pPr>
            <a:lvl4pPr marL="821314" indent="0">
              <a:buNone/>
              <a:defRPr sz="1000" b="1"/>
            </a:lvl4pPr>
            <a:lvl5pPr marL="1095085" indent="0">
              <a:buNone/>
              <a:defRPr sz="1000" b="1"/>
            </a:lvl5pPr>
            <a:lvl6pPr marL="1368857" indent="0">
              <a:buNone/>
              <a:defRPr sz="1000" b="1"/>
            </a:lvl6pPr>
            <a:lvl7pPr marL="1642628" indent="0">
              <a:buNone/>
              <a:defRPr sz="1000" b="1"/>
            </a:lvl7pPr>
            <a:lvl8pPr marL="1916400" indent="0">
              <a:buNone/>
              <a:defRPr sz="1000" b="1"/>
            </a:lvl8pPr>
            <a:lvl9pPr marL="2190171" indent="0">
              <a:buNone/>
              <a:defRPr sz="1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554" y="1142313"/>
            <a:ext cx="2116890" cy="2075341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33800" y="806290"/>
            <a:ext cx="2117722" cy="336023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73771" indent="0">
              <a:buNone/>
              <a:defRPr sz="1200" b="1"/>
            </a:lvl2pPr>
            <a:lvl3pPr marL="547543" indent="0">
              <a:buNone/>
              <a:defRPr sz="1100" b="1"/>
            </a:lvl3pPr>
            <a:lvl4pPr marL="821314" indent="0">
              <a:buNone/>
              <a:defRPr sz="1000" b="1"/>
            </a:lvl4pPr>
            <a:lvl5pPr marL="1095085" indent="0">
              <a:buNone/>
              <a:defRPr sz="1000" b="1"/>
            </a:lvl5pPr>
            <a:lvl6pPr marL="1368857" indent="0">
              <a:buNone/>
              <a:defRPr sz="1000" b="1"/>
            </a:lvl6pPr>
            <a:lvl7pPr marL="1642628" indent="0">
              <a:buNone/>
              <a:defRPr sz="1000" b="1"/>
            </a:lvl7pPr>
            <a:lvl8pPr marL="1916400" indent="0">
              <a:buNone/>
              <a:defRPr sz="1000" b="1"/>
            </a:lvl8pPr>
            <a:lvl9pPr marL="2190171" indent="0">
              <a:buNone/>
              <a:defRPr sz="1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33800" y="1142313"/>
            <a:ext cx="2117722" cy="2075341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38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3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9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555" y="143415"/>
            <a:ext cx="1576231" cy="610345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3177" y="143415"/>
            <a:ext cx="2678344" cy="30742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555" y="753760"/>
            <a:ext cx="1576231" cy="2463895"/>
          </a:xfrm>
        </p:spPr>
        <p:txBody>
          <a:bodyPr/>
          <a:lstStyle>
            <a:lvl1pPr marL="0" indent="0">
              <a:buNone/>
              <a:defRPr sz="800"/>
            </a:lvl1pPr>
            <a:lvl2pPr marL="273771" indent="0">
              <a:buNone/>
              <a:defRPr sz="700"/>
            </a:lvl2pPr>
            <a:lvl3pPr marL="547543" indent="0">
              <a:buNone/>
              <a:defRPr sz="600"/>
            </a:lvl3pPr>
            <a:lvl4pPr marL="821314" indent="0">
              <a:buNone/>
              <a:defRPr sz="500"/>
            </a:lvl4pPr>
            <a:lvl5pPr marL="1095085" indent="0">
              <a:buNone/>
              <a:defRPr sz="500"/>
            </a:lvl5pPr>
            <a:lvl6pPr marL="1368857" indent="0">
              <a:buNone/>
              <a:defRPr sz="500"/>
            </a:lvl6pPr>
            <a:lvl7pPr marL="1642628" indent="0">
              <a:buNone/>
              <a:defRPr sz="500"/>
            </a:lvl7pPr>
            <a:lvl8pPr marL="1916400" indent="0">
              <a:buNone/>
              <a:defRPr sz="500"/>
            </a:lvl8pPr>
            <a:lvl9pPr marL="2190171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8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85" y="2521428"/>
            <a:ext cx="2874645" cy="297668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39085" y="321849"/>
            <a:ext cx="2874645" cy="2161223"/>
          </a:xfrm>
        </p:spPr>
        <p:txBody>
          <a:bodyPr/>
          <a:lstStyle>
            <a:lvl1pPr marL="0" indent="0">
              <a:buNone/>
              <a:defRPr sz="1900"/>
            </a:lvl1pPr>
            <a:lvl2pPr marL="273771" indent="0">
              <a:buNone/>
              <a:defRPr sz="1700"/>
            </a:lvl2pPr>
            <a:lvl3pPr marL="547543" indent="0">
              <a:buNone/>
              <a:defRPr sz="1400"/>
            </a:lvl3pPr>
            <a:lvl4pPr marL="821314" indent="0">
              <a:buNone/>
              <a:defRPr sz="1200"/>
            </a:lvl4pPr>
            <a:lvl5pPr marL="1095085" indent="0">
              <a:buNone/>
              <a:defRPr sz="1200"/>
            </a:lvl5pPr>
            <a:lvl6pPr marL="1368857" indent="0">
              <a:buNone/>
              <a:defRPr sz="1200"/>
            </a:lvl6pPr>
            <a:lvl7pPr marL="1642628" indent="0">
              <a:buNone/>
              <a:defRPr sz="1200"/>
            </a:lvl7pPr>
            <a:lvl8pPr marL="1916400" indent="0">
              <a:buNone/>
              <a:defRPr sz="1200"/>
            </a:lvl8pPr>
            <a:lvl9pPr marL="2190171" indent="0">
              <a:buNone/>
              <a:defRPr sz="1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9085" y="2819095"/>
            <a:ext cx="2874645" cy="422739"/>
          </a:xfrm>
        </p:spPr>
        <p:txBody>
          <a:bodyPr/>
          <a:lstStyle>
            <a:lvl1pPr marL="0" indent="0">
              <a:buNone/>
              <a:defRPr sz="800"/>
            </a:lvl1pPr>
            <a:lvl2pPr marL="273771" indent="0">
              <a:buNone/>
              <a:defRPr sz="700"/>
            </a:lvl2pPr>
            <a:lvl3pPr marL="547543" indent="0">
              <a:buNone/>
              <a:defRPr sz="600"/>
            </a:lvl3pPr>
            <a:lvl4pPr marL="821314" indent="0">
              <a:buNone/>
              <a:defRPr sz="500"/>
            </a:lvl4pPr>
            <a:lvl5pPr marL="1095085" indent="0">
              <a:buNone/>
              <a:defRPr sz="500"/>
            </a:lvl5pPr>
            <a:lvl6pPr marL="1368857" indent="0">
              <a:buNone/>
              <a:defRPr sz="500"/>
            </a:lvl6pPr>
            <a:lvl7pPr marL="1642628" indent="0">
              <a:buNone/>
              <a:defRPr sz="500"/>
            </a:lvl7pPr>
            <a:lvl8pPr marL="1916400" indent="0">
              <a:buNone/>
              <a:defRPr sz="500"/>
            </a:lvl8pPr>
            <a:lvl9pPr marL="2190171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4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4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73529" y="144249"/>
            <a:ext cx="1077992" cy="30734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9554" y="144249"/>
            <a:ext cx="3154124" cy="3073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554" y="144249"/>
            <a:ext cx="4311968" cy="600340"/>
          </a:xfrm>
          <a:prstGeom prst="rect">
            <a:avLst/>
          </a:prstGeom>
        </p:spPr>
        <p:txBody>
          <a:bodyPr vert="horz" lIns="54754" tIns="27377" rIns="54754" bIns="2737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554" y="840476"/>
            <a:ext cx="4311968" cy="2377179"/>
          </a:xfrm>
          <a:prstGeom prst="rect">
            <a:avLst/>
          </a:prstGeom>
        </p:spPr>
        <p:txBody>
          <a:bodyPr vert="horz" lIns="54754" tIns="27377" rIns="54754" bIns="273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9554" y="3338556"/>
            <a:ext cx="1117918" cy="191775"/>
          </a:xfrm>
          <a:prstGeom prst="rect">
            <a:avLst/>
          </a:prstGeom>
        </p:spPr>
        <p:txBody>
          <a:bodyPr vert="horz" lIns="54754" tIns="27377" rIns="54754" bIns="27377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57B40-AD32-634E-ABCB-A1F2237F817C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6951" y="3338556"/>
            <a:ext cx="1517174" cy="191775"/>
          </a:xfrm>
          <a:prstGeom prst="rect">
            <a:avLst/>
          </a:prstGeom>
        </p:spPr>
        <p:txBody>
          <a:bodyPr vert="horz" lIns="54754" tIns="27377" rIns="54754" bIns="27377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33604" y="3338556"/>
            <a:ext cx="1117918" cy="191775"/>
          </a:xfrm>
          <a:prstGeom prst="rect">
            <a:avLst/>
          </a:prstGeom>
        </p:spPr>
        <p:txBody>
          <a:bodyPr vert="horz" lIns="54754" tIns="27377" rIns="54754" bIns="27377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4005B-33F1-3044-8A62-A331F04BD7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9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73771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329" indent="-205329" algn="l" defTabSz="273771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44878" indent="-171107" algn="l" defTabSz="273771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84428" indent="-136886" algn="l" defTabSz="273771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58200" indent="-136886" algn="l" defTabSz="273771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31971" indent="-136886" algn="l" defTabSz="273771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05742" indent="-136886" algn="l" defTabSz="273771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79514" indent="-136886" algn="l" defTabSz="273771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53285" indent="-136886" algn="l" defTabSz="273771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27057" indent="-136886" algn="l" defTabSz="273771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73771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47543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21314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095085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368857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42628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16400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90171" algn="l" defTabSz="27377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26132" y="32753"/>
            <a:ext cx="20661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Cargo:</a:t>
            </a:r>
          </a:p>
          <a:p>
            <a:pPr algn="ctr"/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Orientador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Cirúrgico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9371" y="903291"/>
            <a:ext cx="3202955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solidFill>
                  <a:schemeClr val="tx2">
                    <a:lumMod val="75000"/>
                  </a:schemeClr>
                </a:solidFill>
                <a:cs typeface="Arial"/>
              </a:rPr>
              <a:t>Atendimento aos pacientes, orientação, negociação, vendas de cirurgias, contato com convênios, organização de documentos relacionados à cirurgia e interface com os setores envolvidos; controle de agendas cirúrgicas.  </a:t>
            </a:r>
          </a:p>
          <a:p>
            <a:pPr algn="just"/>
            <a:endParaRPr lang="pt-BR" sz="8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just"/>
            <a:endParaRPr lang="pt-BR" sz="8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just"/>
            <a:r>
              <a:rPr lang="pt-BR" sz="900" dirty="0">
                <a:solidFill>
                  <a:schemeClr val="tx2">
                    <a:lumMod val="75000"/>
                  </a:schemeClr>
                </a:solidFill>
              </a:rPr>
              <a:t>Nível médio completo / superior cursando. Necessário ter experiência anterior na função e bons conhecimentos em oftalmologia (cirurgias)</a:t>
            </a:r>
          </a:p>
          <a:p>
            <a:pPr algn="just"/>
            <a:endParaRPr lang="en-US" sz="8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just"/>
            <a:r>
              <a:rPr lang="pt-BR" sz="900" dirty="0">
                <a:solidFill>
                  <a:schemeClr val="tx2">
                    <a:lumMod val="75000"/>
                  </a:schemeClr>
                </a:solidFill>
              </a:rPr>
              <a:t>R$ 1.300,00 + VR + VT + plano de saúde + plano odontológico. </a:t>
            </a:r>
          </a:p>
          <a:p>
            <a:pPr algn="just"/>
            <a:endParaRPr lang="pt-BR" sz="9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just"/>
            <a:r>
              <a:rPr lang="pt-BR" sz="900" dirty="0">
                <a:solidFill>
                  <a:schemeClr val="tx2">
                    <a:lumMod val="75000"/>
                  </a:schemeClr>
                </a:solidFill>
              </a:rPr>
              <a:t>44h semanais - segunda a sexta das 8h às 18h </a:t>
            </a:r>
          </a:p>
          <a:p>
            <a:pPr algn="just"/>
            <a:r>
              <a:rPr lang="pt-BR" sz="900" dirty="0">
                <a:solidFill>
                  <a:schemeClr val="tx2">
                    <a:lumMod val="75000"/>
                  </a:schemeClr>
                </a:solidFill>
              </a:rPr>
              <a:t>Local de trabalho: 716 sul. </a:t>
            </a:r>
            <a:endParaRPr lang="en-US" sz="8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628" y="792078"/>
            <a:ext cx="138625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00" b="1" dirty="0">
                <a:solidFill>
                  <a:srgbClr val="68AB33"/>
                </a:solidFill>
                <a:latin typeface="Arial"/>
                <a:cs typeface="Arial"/>
              </a:rPr>
              <a:t>ATRIBUIÇÕES: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577" y="3173608"/>
            <a:ext cx="3099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Arial"/>
                <a:cs typeface="Arial"/>
              </a:rPr>
              <a:t>Envie seu currículo com o nome da vaga no assunto, para o e-mail: </a:t>
            </a:r>
            <a:r>
              <a:rPr lang="pt-BR" sz="1050" dirty="0">
                <a:solidFill>
                  <a:srgbClr val="8FBA38"/>
                </a:solidFill>
                <a:latin typeface="Arial"/>
                <a:cs typeface="Arial"/>
              </a:rPr>
              <a:t>cv@inob.com.br</a:t>
            </a:r>
            <a:endParaRPr lang="en-US" sz="1050" dirty="0">
              <a:solidFill>
                <a:srgbClr val="8FBA38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38" y="1657343"/>
            <a:ext cx="1455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00" b="1" dirty="0">
                <a:solidFill>
                  <a:srgbClr val="68AB33"/>
                </a:solidFill>
                <a:latin typeface="Arial"/>
                <a:cs typeface="Arial"/>
              </a:rPr>
              <a:t>FORMAÇÃO ACADÊMICA E EXPERIÊNCIA: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28" y="2251405"/>
            <a:ext cx="138625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00" b="1" dirty="0">
                <a:solidFill>
                  <a:srgbClr val="68AB33"/>
                </a:solidFill>
                <a:latin typeface="Arial"/>
                <a:cs typeface="Arial"/>
              </a:rPr>
              <a:t>SALARIO E BENEFICIOS: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28" y="2600093"/>
            <a:ext cx="1386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00" b="1" dirty="0">
                <a:solidFill>
                  <a:srgbClr val="68AB33"/>
                </a:solidFill>
                <a:latin typeface="Arial"/>
                <a:cs typeface="Arial"/>
              </a:rPr>
              <a:t>HORÁRIO E LOCAL DE TRABALHO:</a:t>
            </a:r>
            <a:endParaRPr lang="en-US" sz="700" b="1" dirty="0">
              <a:solidFill>
                <a:srgbClr val="68AB3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9315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130</Words>
  <Application>Microsoft Office PowerPoint</Application>
  <PresentationFormat>Personalizar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P7 Promo</dc:creator>
  <cp:lastModifiedBy>Renata Facundo da Silva Coutinho</cp:lastModifiedBy>
  <cp:revision>25</cp:revision>
  <dcterms:created xsi:type="dcterms:W3CDTF">2015-06-18T20:26:45Z</dcterms:created>
  <dcterms:modified xsi:type="dcterms:W3CDTF">2017-03-16T19:34:25Z</dcterms:modified>
</cp:coreProperties>
</file>