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laucia campos" initials="gc" lastIdx="1" clrIdx="0">
    <p:extLst>
      <p:ext uri="{19B8F6BF-5375-455C-9EA6-DF929625EA0E}">
        <p15:presenceInfo xmlns:p15="http://schemas.microsoft.com/office/powerpoint/2012/main" userId="S-1-5-21-1892680951-3789092769-82637667-1331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C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16E74-8158-45A1-BCA4-B0CF40321E97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E4D93-851F-44BC-A454-E1FC284121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57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10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2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53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12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1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18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20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55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85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207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D2775-281A-4308-8F63-51F4A0EA7A5D}" type="datetimeFigureOut">
              <a:rPr lang="pt-BR" smtClean="0"/>
              <a:t>15/03/2017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62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31840" y="620688"/>
            <a:ext cx="4896544" cy="612968"/>
          </a:xfrm>
        </p:spPr>
        <p:txBody>
          <a:bodyPr>
            <a:noAutofit/>
          </a:bodyPr>
          <a:lstStyle/>
          <a:p>
            <a:r>
              <a:rPr lang="pt-BR" altLang="pt-B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Faça parte do nosso time!</a:t>
            </a:r>
            <a:br>
              <a:rPr lang="pt-BR" altLang="pt-B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pt-BR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12" descr="logo Mund Atac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6" y="116632"/>
            <a:ext cx="268204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395536" y="3021730"/>
            <a:ext cx="84766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Formação</a:t>
            </a:r>
            <a:r>
              <a:rPr lang="pt-BR" dirty="0"/>
              <a:t>: ensino médio completo;</a:t>
            </a:r>
          </a:p>
          <a:p>
            <a:endParaRPr lang="pt-BR" b="1" dirty="0"/>
          </a:p>
          <a:p>
            <a:r>
              <a:rPr lang="pt-BR" b="1" dirty="0"/>
              <a:t>Conhecimentos Técnicos:</a:t>
            </a:r>
          </a:p>
          <a:p>
            <a:r>
              <a:rPr lang="pt-BR" dirty="0"/>
              <a:t>Pacote Office;</a:t>
            </a:r>
          </a:p>
          <a:p>
            <a:r>
              <a:rPr lang="pt-BR" dirty="0"/>
              <a:t>Negociação estratégica;</a:t>
            </a:r>
            <a:endParaRPr lang="pt-BR" u="sng" dirty="0"/>
          </a:p>
          <a:p>
            <a:r>
              <a:rPr lang="pt-BR" dirty="0"/>
              <a:t>Conhecimento de matérias de construção</a:t>
            </a:r>
            <a:r>
              <a:rPr lang="pt-BR" u="sng" dirty="0"/>
              <a:t>.</a:t>
            </a:r>
          </a:p>
          <a:p>
            <a:endParaRPr lang="pt-BR" u="sng" dirty="0"/>
          </a:p>
          <a:p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139952" y="530120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Interessados enviar o currículo para o endereço eletrônico: </a:t>
            </a:r>
            <a:r>
              <a:rPr lang="pt-BR" altLang="pt-BR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oportunidades@mundialatacadista.com.br </a:t>
            </a:r>
            <a:endParaRPr lang="pt-BR" altLang="pt-BR" sz="6000" dirty="0"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  <p:pic>
        <p:nvPicPr>
          <p:cNvPr id="13" name="Picture 17" descr="vendas-dire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19285"/>
            <a:ext cx="3548013" cy="206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-468560" y="2404626"/>
            <a:ext cx="8107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                                              </a:t>
            </a:r>
            <a:r>
              <a:rPr lang="pt-BR" sz="2800" b="1" u="sng" dirty="0"/>
              <a:t>Vendedor Comissionado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548013" y="4221088"/>
            <a:ext cx="534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600" dirty="0"/>
          </a:p>
        </p:txBody>
      </p:sp>
      <p:sp>
        <p:nvSpPr>
          <p:cNvPr id="11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64453"/>
            <a:ext cx="8712968" cy="888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altLang="pt-BR" sz="1900" dirty="0">
                <a:solidFill>
                  <a:schemeClr val="tx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Arial" pitchFamily="34" charset="0"/>
              </a:rPr>
              <a:t> A Mundial Center Atacadista está no mercado há 24 anos com objetivo de ser a</a:t>
            </a:r>
            <a:r>
              <a:rPr lang="pt-BR" sz="1900" dirty="0"/>
              <a:t> </a:t>
            </a:r>
            <a:r>
              <a:rPr lang="pt-BR" sz="1900" b="1" dirty="0"/>
              <a:t>solução em produtos e serviços de Material de Construção, integrando a indústria ao cliente e promovendo seu desenvolvimento sustentável.</a:t>
            </a:r>
            <a:endParaRPr lang="pt-BR" altLang="pt-BR" sz="1900" dirty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94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48</Words>
  <Application>Microsoft Office PowerPoint</Application>
  <PresentationFormat>Apresentação na tela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Cambria Math</vt:lpstr>
      <vt:lpstr>Tema do Office</vt:lpstr>
      <vt:lpstr>Faça parte do nosso time!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marcos.dias</dc:creator>
  <cp:lastModifiedBy>glaucia campos</cp:lastModifiedBy>
  <cp:revision>16</cp:revision>
  <dcterms:created xsi:type="dcterms:W3CDTF">2016-08-08T13:30:15Z</dcterms:created>
  <dcterms:modified xsi:type="dcterms:W3CDTF">2017-03-15T13:20:05Z</dcterms:modified>
</cp:coreProperties>
</file>