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64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29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165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76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88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23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25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809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71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02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08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D2775-281A-4308-8F63-51F4A0EA7A5D}" type="datetimeFigureOut">
              <a:rPr lang="pt-BR" smtClean="0"/>
              <a:t>02/05/2017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80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" y="0"/>
            <a:ext cx="9144000" cy="6862763"/>
          </a:xfrm>
          <a:prstGeom prst="rect">
            <a:avLst/>
          </a:prstGeom>
          <a:solidFill>
            <a:srgbClr val="FFFFFF"/>
          </a:solidFill>
          <a:ln w="12700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012621" y="493485"/>
            <a:ext cx="5700040" cy="7110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Faça parte do nosso time!</a:t>
            </a:r>
          </a:p>
        </p:txBody>
      </p:sp>
      <p:pic>
        <p:nvPicPr>
          <p:cNvPr id="1036" name="Picture 12" descr="logo Mund Atac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63" y="139252"/>
            <a:ext cx="2816057" cy="16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40047" y="1456602"/>
            <a:ext cx="8472614" cy="46366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600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000" dirty="0">
                <a:solidFill>
                  <a:prstClr val="black"/>
                </a:solidFill>
                <a:latin typeface="+mj-lt"/>
                <a:ea typeface="Cambria Math" panose="02040503050406030204" pitchFamily="18" charset="0"/>
                <a:cs typeface="Arial" pitchFamily="34" charset="0"/>
              </a:rPr>
              <a:t>A </a:t>
            </a:r>
            <a:r>
              <a:rPr lang="pt-BR" altLang="pt-BR" sz="2000" b="1" dirty="0">
                <a:solidFill>
                  <a:prstClr val="black"/>
                </a:solidFill>
                <a:latin typeface="+mj-lt"/>
                <a:ea typeface="Cambria Math" panose="02040503050406030204" pitchFamily="18" charset="0"/>
                <a:cs typeface="Arial" pitchFamily="34" charset="0"/>
              </a:rPr>
              <a:t>Mundial Center Atacadista </a:t>
            </a:r>
            <a:r>
              <a:rPr lang="pt-BR" altLang="pt-BR" sz="2000" dirty="0">
                <a:solidFill>
                  <a:prstClr val="black"/>
                </a:solidFill>
                <a:latin typeface="+mj-lt"/>
                <a:ea typeface="Cambria Math" panose="02040503050406030204" pitchFamily="18" charset="0"/>
                <a:cs typeface="Arial" pitchFamily="34" charset="0"/>
              </a:rPr>
              <a:t>está no mercado há 24 anos com objetivo de ser a</a:t>
            </a:r>
            <a:r>
              <a:rPr lang="pt-BR" sz="2000" dirty="0">
                <a:solidFill>
                  <a:prstClr val="black"/>
                </a:solidFill>
                <a:latin typeface="+mj-lt"/>
              </a:rPr>
              <a:t> solução em produtos e serviços de Material de Construção, integrando a indústria ao cliente e promovendo o seu desenvolvimento sustentável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prstClr val="black"/>
              </a:solidFill>
              <a:latin typeface="+mj-lt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sz="24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lang="pt-BR" sz="2800" b="1" dirty="0">
                <a:solidFill>
                  <a:prstClr val="black"/>
                </a:solidFill>
                <a:latin typeface="+mj-lt"/>
              </a:rPr>
              <a:t>Oportunidade para </a:t>
            </a:r>
            <a:r>
              <a:rPr lang="pt-BR" sz="2800" b="1" u="sng" dirty="0">
                <a:solidFill>
                  <a:prstClr val="black"/>
                </a:solidFill>
                <a:latin typeface="+mj-lt"/>
              </a:rPr>
              <a:t>Auxiliar de Serviços Gerais PCD</a:t>
            </a:r>
            <a:r>
              <a:rPr lang="pt-BR" sz="2800" b="1" dirty="0">
                <a:solidFill>
                  <a:prstClr val="black"/>
                </a:solidFill>
                <a:latin typeface="+mj-lt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00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229829" y="4041067"/>
            <a:ext cx="5565582" cy="11433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Para participar da seleção, envie seu currículo para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: </a:t>
            </a:r>
            <a:r>
              <a:rPr lang="pt-BR" altLang="pt-BR" sz="20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oportunidades@mundialatacadista.com.b</a:t>
            </a:r>
            <a:r>
              <a:rPr lang="pt-BR" altLang="pt-BR" sz="24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r</a:t>
            </a: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pt-BR" altLang="pt-BR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75" y="4293096"/>
            <a:ext cx="4586457" cy="244827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96564" y="5661248"/>
            <a:ext cx="4303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Observações: </a:t>
            </a:r>
            <a:r>
              <a:rPr lang="pt-BR" altLang="pt-BR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Anexar o laudo médico no </a:t>
            </a:r>
            <a:r>
              <a:rPr lang="pt-BR" altLang="pt-BR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email</a:t>
            </a:r>
            <a:r>
              <a:rPr lang="pt-BR" altLang="pt-BR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6115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8774</TotalTime>
  <Words>47</Words>
  <Application>Microsoft Office PowerPoint</Application>
  <PresentationFormat>Apresentação na tela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Cambria Math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marcos.dias</dc:creator>
  <cp:lastModifiedBy>glaucia campos</cp:lastModifiedBy>
  <cp:revision>26</cp:revision>
  <dcterms:created xsi:type="dcterms:W3CDTF">2016-08-08T13:30:15Z</dcterms:created>
  <dcterms:modified xsi:type="dcterms:W3CDTF">2017-05-02T12:25:34Z</dcterms:modified>
</cp:coreProperties>
</file>