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65" d="100"/>
          <a:sy n="65" d="100"/>
        </p:scale>
        <p:origin x="72" y="2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F9FC6-29B2-4A32-AD5B-FA9E434C3DC8}" type="datetimeFigureOut">
              <a:rPr lang="pt-BR" smtClean="0"/>
              <a:t>23/06/2017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15283-B185-4232-85B2-D5A66A906DA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356352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F9FC6-29B2-4A32-AD5B-FA9E434C3DC8}" type="datetimeFigureOut">
              <a:rPr lang="pt-BR" smtClean="0"/>
              <a:t>23/06/2017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15283-B185-4232-85B2-D5A66A906DA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443847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F9FC6-29B2-4A32-AD5B-FA9E434C3DC8}" type="datetimeFigureOut">
              <a:rPr lang="pt-BR" smtClean="0"/>
              <a:t>23/06/2017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15283-B185-4232-85B2-D5A66A906DA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001494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F9FC6-29B2-4A32-AD5B-FA9E434C3DC8}" type="datetimeFigureOut">
              <a:rPr lang="pt-BR" smtClean="0"/>
              <a:t>23/06/2017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15283-B185-4232-85B2-D5A66A906DA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457298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F9FC6-29B2-4A32-AD5B-FA9E434C3DC8}" type="datetimeFigureOut">
              <a:rPr lang="pt-BR" smtClean="0"/>
              <a:t>23/06/2017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15283-B185-4232-85B2-D5A66A906DA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258620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F9FC6-29B2-4A32-AD5B-FA9E434C3DC8}" type="datetimeFigureOut">
              <a:rPr lang="pt-BR" smtClean="0"/>
              <a:t>23/06/2017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15283-B185-4232-85B2-D5A66A906DA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70981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F9FC6-29B2-4A32-AD5B-FA9E434C3DC8}" type="datetimeFigureOut">
              <a:rPr lang="pt-BR" smtClean="0"/>
              <a:t>23/06/2017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15283-B185-4232-85B2-D5A66A906DA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506536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F9FC6-29B2-4A32-AD5B-FA9E434C3DC8}" type="datetimeFigureOut">
              <a:rPr lang="pt-BR" smtClean="0"/>
              <a:t>23/06/2017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15283-B185-4232-85B2-D5A66A906DA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27389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F9FC6-29B2-4A32-AD5B-FA9E434C3DC8}" type="datetimeFigureOut">
              <a:rPr lang="pt-BR" smtClean="0"/>
              <a:t>23/06/2017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15283-B185-4232-85B2-D5A66A906DA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163265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F9FC6-29B2-4A32-AD5B-FA9E434C3DC8}" type="datetimeFigureOut">
              <a:rPr lang="pt-BR" smtClean="0"/>
              <a:t>23/06/2017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15283-B185-4232-85B2-D5A66A906DA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006614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F9FC6-29B2-4A32-AD5B-FA9E434C3DC8}" type="datetimeFigureOut">
              <a:rPr lang="pt-BR" smtClean="0"/>
              <a:t>23/06/2017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15283-B185-4232-85B2-D5A66A906DA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027778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8F9FC6-29B2-4A32-AD5B-FA9E434C3DC8}" type="datetimeFigureOut">
              <a:rPr lang="pt-BR" smtClean="0"/>
              <a:t>23/06/2017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C15283-B185-4232-85B2-D5A66A906DA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610772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velirh.com.br/2017/oportunidades/vaga/1475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754761" cy="6858000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4178877" y="872836"/>
            <a:ext cx="38342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sp>
        <p:nvSpPr>
          <p:cNvPr id="6" name="CaixaDeTexto 5"/>
          <p:cNvSpPr txBox="1"/>
          <p:nvPr/>
        </p:nvSpPr>
        <p:spPr>
          <a:xfrm>
            <a:off x="731754" y="872836"/>
            <a:ext cx="52912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pt-BR" b="1" dirty="0" smtClean="0">
                <a:latin typeface="Arial" panose="020B0604020202020204" pitchFamily="34" charset="0"/>
                <a:cs typeface="Arial" panose="020B0604020202020204" pitchFamily="34" charset="0"/>
              </a:rPr>
              <a:t>Consultor de Negócios &amp; Relacionamento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2722418" y="5315749"/>
            <a:ext cx="354330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100" b="1" dirty="0">
                <a:latin typeface="Arial" panose="020B0604020202020204" pitchFamily="34" charset="0"/>
                <a:cs typeface="Arial" panose="020B0604020202020204" pitchFamily="34" charset="0"/>
              </a:rPr>
              <a:t>BRASÍLIA - DF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0" y="2027560"/>
            <a:ext cx="614665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ase"/>
            <a:r>
              <a:rPr lang="pt-BR" sz="1600" b="1" dirty="0">
                <a:latin typeface="Arial" panose="020B0604020202020204" pitchFamily="34" charset="0"/>
                <a:cs typeface="Arial" panose="020B0604020202020204" pitchFamily="34" charset="0"/>
              </a:rPr>
              <a:t>Principais </a:t>
            </a:r>
            <a:r>
              <a:rPr lang="pt-B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responsabilidades: </a:t>
            </a:r>
            <a:r>
              <a:rPr lang="pt-B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Prospectar e gerenciar o relacionamento com uma carteira de clientes</a:t>
            </a:r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r>
              <a:rPr lang="pt-B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Visitas a clientes; Participação em eventos para relacionamento e prospecção; Vendas de </a:t>
            </a:r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serviços </a:t>
            </a:r>
            <a:r>
              <a:rPr lang="pt-B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customizáveis oferecidos pela empresa.</a:t>
            </a:r>
          </a:p>
          <a:p>
            <a:pPr algn="just" fontAlgn="base"/>
            <a:endParaRPr lang="pt-B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fontAlgn="base"/>
            <a:r>
              <a:rPr lang="pt-BR" sz="1600" b="1" dirty="0">
                <a:latin typeface="Arial" panose="020B0604020202020204" pitchFamily="34" charset="0"/>
                <a:cs typeface="Arial" panose="020B0604020202020204" pitchFamily="34" charset="0"/>
              </a:rPr>
              <a:t>Requisitos</a:t>
            </a:r>
            <a:r>
              <a:rPr lang="pt-B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Ensino Superior </a:t>
            </a:r>
            <a:r>
              <a:rPr lang="pt-B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Completo em Administração ou Psicologia; Pós Graduação preferencialmente em Gestão de Pessoas ou Gestão Estratégica; </a:t>
            </a:r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Experiência </a:t>
            </a:r>
            <a:r>
              <a:rPr lang="pt-B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com vendas externas de serviços dinâmicos (customizáveis).</a:t>
            </a:r>
          </a:p>
          <a:p>
            <a:pPr algn="just" fontAlgn="base"/>
            <a:endParaRPr lang="pt-BR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fontAlgn="base"/>
            <a:r>
              <a:rPr lang="pt-B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Interessados se candidatar a </a:t>
            </a:r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vaga através do link: </a:t>
            </a:r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http://velirh.com.br/2017/oportunidades/vaga/1475</a:t>
            </a:r>
            <a:r>
              <a:rPr lang="pt-BR" sz="1600" dirty="0" smtClean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/</a:t>
            </a:r>
            <a:r>
              <a:rPr lang="pt-B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pt-BR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12316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208</TotalTime>
  <Words>87</Words>
  <Application>Microsoft Office PowerPoint</Application>
  <PresentationFormat>Widescreen</PresentationFormat>
  <Paragraphs>7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Valeria2</dc:creator>
  <cp:lastModifiedBy>Dandara</cp:lastModifiedBy>
  <cp:revision>12</cp:revision>
  <dcterms:created xsi:type="dcterms:W3CDTF">2017-04-04T21:02:53Z</dcterms:created>
  <dcterms:modified xsi:type="dcterms:W3CDTF">2017-06-23T21:10:25Z</dcterms:modified>
</cp:coreProperties>
</file>