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0" r:id="rId1"/>
  </p:sldMasterIdLst>
  <p:sldIdLst>
    <p:sldId id="256" r:id="rId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000C6-02C5-4B12-A1C2-76B1DEE829F9}" type="datetimeFigureOut">
              <a:rPr lang="pt-BR" smtClean="0"/>
              <a:t>05/06/2017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73600D69-9AFC-4CE5-A8DC-6F27AA64416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51546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000C6-02C5-4B12-A1C2-76B1DEE829F9}" type="datetimeFigureOut">
              <a:rPr lang="pt-BR" smtClean="0"/>
              <a:t>05/06/2017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00D69-9AFC-4CE5-A8DC-6F27AA64416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677002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000C6-02C5-4B12-A1C2-76B1DEE829F9}" type="datetimeFigureOut">
              <a:rPr lang="pt-BR" smtClean="0"/>
              <a:t>05/06/2017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73600D69-9AFC-4CE5-A8DC-6F27AA64416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628512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000C6-02C5-4B12-A1C2-76B1DEE829F9}" type="datetimeFigureOut">
              <a:rPr lang="pt-BR" smtClean="0"/>
              <a:t>05/06/2017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73600D69-9AFC-4CE5-A8DC-6F27AA64416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472383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000C6-02C5-4B12-A1C2-76B1DEE829F9}" type="datetimeFigureOut">
              <a:rPr lang="pt-BR" smtClean="0"/>
              <a:t>05/06/2017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73600D69-9AFC-4CE5-A8DC-6F27AA64416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74755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000C6-02C5-4B12-A1C2-76B1DEE829F9}" type="datetimeFigureOut">
              <a:rPr lang="pt-BR" smtClean="0"/>
              <a:t>05/06/2017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00D69-9AFC-4CE5-A8DC-6F27AA64416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071602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000C6-02C5-4B12-A1C2-76B1DEE829F9}" type="datetimeFigureOut">
              <a:rPr lang="pt-BR" smtClean="0"/>
              <a:t>05/06/2017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00D69-9AFC-4CE5-A8DC-6F27AA64416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3342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000C6-02C5-4B12-A1C2-76B1DEE829F9}" type="datetimeFigureOut">
              <a:rPr lang="pt-BR" smtClean="0"/>
              <a:t>05/06/2017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00D69-9AFC-4CE5-A8DC-6F27AA64416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335384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000C6-02C5-4B12-A1C2-76B1DEE829F9}" type="datetimeFigureOut">
              <a:rPr lang="pt-BR" smtClean="0"/>
              <a:t>05/06/2017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3600D69-9AFC-4CE5-A8DC-6F27AA64416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880004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000C6-02C5-4B12-A1C2-76B1DEE829F9}" type="datetimeFigureOut">
              <a:rPr lang="pt-BR" smtClean="0"/>
              <a:t>05/06/2017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73600D69-9AFC-4CE5-A8DC-6F27AA64416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408618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000C6-02C5-4B12-A1C2-76B1DEE829F9}" type="datetimeFigureOut">
              <a:rPr lang="pt-BR" smtClean="0"/>
              <a:t>05/06/2017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73600D69-9AFC-4CE5-A8DC-6F27AA644164}" type="slidenum">
              <a:rPr lang="pt-BR" smtClean="0"/>
              <a:t>‹nº›</a:t>
            </a:fld>
            <a:endParaRPr lang="pt-BR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203200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t-BR" smtClean="0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000C6-02C5-4B12-A1C2-76B1DEE829F9}" type="datetimeFigureOut">
              <a:rPr lang="pt-BR" smtClean="0"/>
              <a:t>05/06/2017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3600D69-9AFC-4CE5-A8DC-6F27AA64416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232209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o 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t-BR" smtClean="0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000C6-02C5-4B12-A1C2-76B1DEE829F9}" type="datetimeFigureOut">
              <a:rPr lang="pt-BR" smtClean="0"/>
              <a:t>05/06/2017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3600D69-9AFC-4CE5-A8DC-6F27AA644164}" type="slidenum">
              <a:rPr lang="pt-BR" smtClean="0"/>
              <a:t>‹nº›</a:t>
            </a:fld>
            <a:endParaRPr lang="pt-BR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407355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iro ou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t-BR" smtClean="0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000C6-02C5-4B12-A1C2-76B1DEE829F9}" type="datetimeFigureOut">
              <a:rPr lang="pt-BR" smtClean="0"/>
              <a:t>05/06/2017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3600D69-9AFC-4CE5-A8DC-6F27AA64416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66441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000C6-02C5-4B12-A1C2-76B1DEE829F9}" type="datetimeFigureOut">
              <a:rPr lang="pt-BR" smtClean="0"/>
              <a:t>05/06/2017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00D69-9AFC-4CE5-A8DC-6F27AA64416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697043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000C6-02C5-4B12-A1C2-76B1DEE829F9}" type="datetimeFigureOut">
              <a:rPr lang="pt-BR" smtClean="0"/>
              <a:t>05/06/2017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00D69-9AFC-4CE5-A8DC-6F27AA64416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434843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B000C6-02C5-4B12-A1C2-76B1DEE829F9}" type="datetimeFigureOut">
              <a:rPr lang="pt-BR" smtClean="0"/>
              <a:t>05/06/2017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73600D69-9AFC-4CE5-A8DC-6F27AA64416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71310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62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  <p:sldLayoutId id="2147483772" r:id="rId12"/>
    <p:sldLayoutId id="2147483773" r:id="rId13"/>
    <p:sldLayoutId id="2147483774" r:id="rId14"/>
    <p:sldLayoutId id="2147483775" r:id="rId15"/>
    <p:sldLayoutId id="21474837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novo.corporativo@gmail.com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96019" y="144888"/>
            <a:ext cx="11345727" cy="1194516"/>
          </a:xfrm>
        </p:spPr>
        <p:txBody>
          <a:bodyPr>
            <a:normAutofit fontScale="90000"/>
          </a:bodyPr>
          <a:lstStyle/>
          <a:p>
            <a:r>
              <a:rPr lang="pt-BR" dirty="0" smtClean="0"/>
              <a:t>Supervisor de Vendas Online - BSB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563456" y="1339404"/>
            <a:ext cx="8915399" cy="2910624"/>
          </a:xfrm>
        </p:spPr>
        <p:txBody>
          <a:bodyPr>
            <a:normAutofit/>
          </a:bodyPr>
          <a:lstStyle/>
          <a:p>
            <a:pPr algn="r"/>
            <a:r>
              <a:rPr lang="pt-BR" b="1" dirty="0" smtClean="0"/>
              <a:t>Ter experiência previa com vendas online de </a:t>
            </a:r>
            <a:r>
              <a:rPr lang="pt-BR" b="1" u="sng" dirty="0" smtClean="0"/>
              <a:t>no mínimo 03 anos;</a:t>
            </a:r>
          </a:p>
          <a:p>
            <a:pPr algn="r"/>
            <a:r>
              <a:rPr lang="pt-BR" b="1" dirty="0" smtClean="0"/>
              <a:t>Ter experiência </a:t>
            </a:r>
            <a:r>
              <a:rPr lang="pt-BR" b="1" u="sng" dirty="0" smtClean="0"/>
              <a:t>com gestão de equipe;</a:t>
            </a:r>
          </a:p>
          <a:p>
            <a:pPr algn="r"/>
            <a:r>
              <a:rPr lang="pt-BR" b="1" dirty="0" smtClean="0"/>
              <a:t>Controle de informações, perfil analítico;</a:t>
            </a:r>
          </a:p>
          <a:p>
            <a:pPr algn="r"/>
            <a:r>
              <a:rPr lang="pt-BR" b="1" dirty="0" smtClean="0"/>
              <a:t>Domínio de ferramentas e tratamento de Leads;</a:t>
            </a:r>
          </a:p>
          <a:p>
            <a:pPr algn="r"/>
            <a:r>
              <a:rPr lang="pt-BR" b="1" dirty="0" smtClean="0"/>
              <a:t>Vendas por E-mail, WhatsApp, sistema de gestão de leads;</a:t>
            </a:r>
          </a:p>
          <a:p>
            <a:pPr algn="r"/>
            <a:r>
              <a:rPr lang="pt-BR" b="1" dirty="0" smtClean="0"/>
              <a:t>Atuação em vendas online com foco no resultado da equipe;</a:t>
            </a:r>
          </a:p>
          <a:p>
            <a:pPr algn="r"/>
            <a:r>
              <a:rPr lang="pt-BR" b="1" dirty="0" smtClean="0"/>
              <a:t>Gestão de processos internos</a:t>
            </a:r>
            <a:endParaRPr lang="pt-BR" b="1" dirty="0"/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>
            <a:off x="2017993" y="4624589"/>
            <a:ext cx="9057839" cy="194363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75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pt-BR" dirty="0" smtClean="0"/>
              <a:t>Candidatos com perfil </a:t>
            </a:r>
          </a:p>
          <a:p>
            <a:r>
              <a:rPr lang="pt-BR" dirty="0" smtClean="0"/>
              <a:t>encaminhar currículo </a:t>
            </a:r>
          </a:p>
          <a:p>
            <a:r>
              <a:rPr lang="pt-BR" dirty="0" smtClean="0"/>
              <a:t>para </a:t>
            </a:r>
            <a:r>
              <a:rPr lang="pt-BR" dirty="0" smtClean="0">
                <a:hlinkClick r:id="rId2"/>
              </a:rPr>
              <a:t>novo.corporativo@gmail.com</a:t>
            </a:r>
            <a:r>
              <a:rPr lang="pt-BR" dirty="0" smtClean="0"/>
              <a:t> </a:t>
            </a:r>
          </a:p>
          <a:p>
            <a:r>
              <a:rPr lang="pt-BR" dirty="0" smtClean="0"/>
              <a:t>assunto:</a:t>
            </a:r>
            <a:r>
              <a:rPr lang="pt-BR" dirty="0"/>
              <a:t> Supervisor de Vendas Online </a:t>
            </a:r>
            <a:endParaRPr lang="pt-BR" dirty="0" smtClean="0"/>
          </a:p>
        </p:txBody>
      </p:sp>
    </p:spTree>
    <p:extLst>
      <p:ext uri="{BB962C8B-B14F-4D97-AF65-F5344CB8AC3E}">
        <p14:creationId xmlns:p14="http://schemas.microsoft.com/office/powerpoint/2010/main" val="940691696"/>
      </p:ext>
    </p:extLst>
  </p:cSld>
  <p:clrMapOvr>
    <a:masterClrMapping/>
  </p:clrMapOvr>
</p:sld>
</file>

<file path=ppt/theme/theme1.xml><?xml version="1.0" encoding="utf-8"?>
<a:theme xmlns:a="http://schemas.openxmlformats.org/drawingml/2006/main" name="Cacho">
  <a:themeElements>
    <a:clrScheme name="Cacho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Cacho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acho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9</TotalTime>
  <Words>80</Words>
  <Application>Microsoft Office PowerPoint</Application>
  <PresentationFormat>Widescreen</PresentationFormat>
  <Paragraphs>12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Century Gothic</vt:lpstr>
      <vt:lpstr>Wingdings 3</vt:lpstr>
      <vt:lpstr>Cacho</vt:lpstr>
      <vt:lpstr>Supervisor de Vendas Online - BSB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Supervisor de Vendas Online - BSB</dc:title>
  <dc:creator>Camila Miranda</dc:creator>
  <cp:lastModifiedBy>Camila Miranda</cp:lastModifiedBy>
  <cp:revision>2</cp:revision>
  <dcterms:created xsi:type="dcterms:W3CDTF">2017-06-05T20:33:30Z</dcterms:created>
  <dcterms:modified xsi:type="dcterms:W3CDTF">2017-06-05T20:42:33Z</dcterms:modified>
</cp:coreProperties>
</file>