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8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6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14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4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8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373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7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08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25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50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8982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75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7130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8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66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76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23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agas.empresasocial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Vagas.empresasocial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Vagas.empresasocial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635036" y="169818"/>
            <a:ext cx="9601196" cy="1254034"/>
          </a:xfrm>
        </p:spPr>
        <p:txBody>
          <a:bodyPr>
            <a:normAutofit fontScale="90000"/>
          </a:bodyPr>
          <a:lstStyle/>
          <a:p>
            <a:r>
              <a:rPr lang="pt-BR" dirty="0"/>
              <a:t>E</a:t>
            </a:r>
            <a:r>
              <a:rPr lang="pt-BR" dirty="0" smtClean="0"/>
              <a:t>mpresa </a:t>
            </a:r>
            <a:r>
              <a:rPr lang="pt-BR" dirty="0"/>
              <a:t>S</a:t>
            </a:r>
            <a:r>
              <a:rPr lang="pt-BR" dirty="0" smtClean="0"/>
              <a:t>ocial </a:t>
            </a:r>
            <a:r>
              <a:rPr lang="pt-BR" dirty="0"/>
              <a:t>em </a:t>
            </a:r>
            <a:r>
              <a:rPr lang="pt-BR" dirty="0"/>
              <a:t>F</a:t>
            </a:r>
            <a:r>
              <a:rPr lang="pt-BR" dirty="0" smtClean="0"/>
              <a:t>ase </a:t>
            </a:r>
            <a:r>
              <a:rPr lang="pt-BR" dirty="0"/>
              <a:t>de </a:t>
            </a:r>
            <a:r>
              <a:rPr lang="pt-BR" dirty="0"/>
              <a:t>I</a:t>
            </a:r>
            <a:r>
              <a:rPr lang="pt-BR" dirty="0" smtClean="0"/>
              <a:t>mplementação </a:t>
            </a:r>
            <a:br>
              <a:rPr lang="pt-BR" dirty="0" smtClean="0"/>
            </a:br>
            <a:r>
              <a:rPr lang="pt-BR" dirty="0" smtClean="0"/>
              <a:t>CONTRATA ESTAGIÁRIO ADM – BRASILIA - DF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337855" y="1196847"/>
            <a:ext cx="6160226" cy="435332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Atividades:</a:t>
            </a:r>
          </a:p>
          <a:p>
            <a:pPr marL="0" indent="0">
              <a:buNone/>
            </a:pPr>
            <a:r>
              <a:rPr lang="pt-BR" dirty="0" smtClean="0"/>
              <a:t>Gerenciar trello ( organizador de tarefas online)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C</a:t>
            </a:r>
            <a:r>
              <a:rPr lang="pt-BR" dirty="0" smtClean="0"/>
              <a:t>riar </a:t>
            </a:r>
            <a:r>
              <a:rPr lang="pt-BR" dirty="0"/>
              <a:t>boards, atividades, sprints scrum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Cuidar da agenda e andamento das entregas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Organizar workshops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Contatos com rede de consultores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Pesquisas de referencias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Pesquisas de conteúdo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Relatórios de atividades da rede de consultores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Prospectar possibilidades de parcerias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Administrar contatos e emails institucionais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Assessorar dirigentes e operacionalizar/articular demandas da implementação do projeto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Características do profissional: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- Forte interesse em projetos de transformação social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- capacidade de articulação e pesquisa de conteúdo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- Brilho nos olhos pela causa /projeto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- Vontade de mudar o </a:t>
            </a:r>
            <a:r>
              <a:rPr lang="pt-BR" dirty="0" smtClean="0"/>
              <a:t>mundo</a:t>
            </a:r>
          </a:p>
          <a:p>
            <a:pPr marL="0" indent="0">
              <a:buNone/>
            </a:pPr>
            <a:r>
              <a:rPr lang="pt-BR" dirty="0"/>
              <a:t>Local: Trabalho à distância (home office)</a:t>
            </a:r>
          </a:p>
          <a:p>
            <a:pPr marL="0" indent="0">
              <a:buNone/>
            </a:pPr>
            <a:r>
              <a:rPr lang="pt-BR" dirty="0" smtClean="0"/>
              <a:t>			</a:t>
            </a:r>
            <a:r>
              <a:rPr lang="pt-B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Contratação 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PJ, MEI ou </a:t>
            </a:r>
            <a:r>
              <a:rPr lang="pt-B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Estágio</a:t>
            </a:r>
            <a:endParaRPr lang="pt-B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255726" y="2743200"/>
            <a:ext cx="2743200" cy="3357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7889966" y="1423852"/>
            <a:ext cx="3840479" cy="35394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cap="all" dirty="0"/>
              <a:t>CURRÍCULO COM PRETENSÃO SALARIAL MÍNIMA PARA O EMAIL </a:t>
            </a:r>
            <a:endParaRPr lang="pt-BR" sz="2000" b="1" cap="all" dirty="0" smtClean="0"/>
          </a:p>
          <a:p>
            <a:pPr algn="ctr"/>
            <a:r>
              <a:rPr lang="pt-BR" sz="2200" b="1" cap="all" dirty="0" smtClean="0">
                <a:hlinkClick r:id="rId2"/>
              </a:rPr>
              <a:t>Vagas.empresasocial@gmail.com</a:t>
            </a:r>
            <a:endParaRPr lang="pt-BR" sz="2200" b="1" cap="all" dirty="0" smtClean="0"/>
          </a:p>
          <a:p>
            <a:pPr algn="ctr"/>
            <a:endParaRPr lang="pt-BR" sz="2200" b="1" cap="all" dirty="0"/>
          </a:p>
          <a:p>
            <a:pPr algn="ctr"/>
            <a:endParaRPr lang="pt-BR" b="1" cap="all" dirty="0" smtClean="0"/>
          </a:p>
          <a:p>
            <a:pPr algn="ctr"/>
            <a:r>
              <a:rPr lang="pt-BR" sz="2000" b="1" cap="all" dirty="0" smtClean="0"/>
              <a:t>CURRÍCULOS </a:t>
            </a:r>
            <a:r>
              <a:rPr lang="pt-BR" sz="2000" b="1" cap="all" dirty="0"/>
              <a:t>SEM PRETENSÃO SALARIAL SERÃO EXCLUÍDOS. </a:t>
            </a:r>
            <a:endParaRPr lang="pt-BR" sz="2000" b="1" cap="all" dirty="0" smtClean="0"/>
          </a:p>
          <a:p>
            <a:pPr algn="ctr"/>
            <a:endParaRPr lang="pt-BR" sz="2000" b="1" cap="all" dirty="0"/>
          </a:p>
          <a:p>
            <a:pPr algn="ctr"/>
            <a:r>
              <a:rPr lang="pt-BR" sz="2000" b="1" cap="all" dirty="0" smtClean="0"/>
              <a:t>ASSUNTO</a:t>
            </a:r>
            <a:r>
              <a:rPr lang="pt-BR" sz="2000" b="1" cap="all" dirty="0"/>
              <a:t>: </a:t>
            </a:r>
            <a:r>
              <a:rPr lang="pt-BR" sz="2000" b="1" u="sng" cap="all" dirty="0" smtClean="0"/>
              <a:t>estagiário</a:t>
            </a:r>
            <a:r>
              <a:rPr lang="pt-BR" sz="2000" b="1" u="sng" cap="all" dirty="0" smtClean="0"/>
              <a:t> </a:t>
            </a:r>
            <a:r>
              <a:rPr lang="pt-BR" sz="2000" b="1" u="sng" cap="all" dirty="0"/>
              <a:t>ADM</a:t>
            </a:r>
            <a:endParaRPr lang="pt-BR" sz="20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2312126" y="5550168"/>
            <a:ext cx="97057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500" b="1" dirty="0"/>
              <a:t>Somos uma empresa social em fase de implementação, com previsão de lançamento em junho de 2018. O projeto é um plataforma de engajamento social que visa promover a autonomia de jovens na vida adulta. </a:t>
            </a:r>
            <a:r>
              <a:rPr lang="pt-BR" sz="1500" b="1" dirty="0" smtClean="0"/>
              <a:t>Ofereceremos </a:t>
            </a:r>
            <a:r>
              <a:rPr lang="pt-BR" sz="1500" b="1" dirty="0"/>
              <a:t>uma série de serviços e suporte adicional aos jovens em situação de vulnerabilidade social</a:t>
            </a:r>
            <a:r>
              <a:rPr lang="pt-BR" sz="1500" b="1" dirty="0" smtClean="0"/>
              <a:t>. Sabe </a:t>
            </a:r>
            <a:r>
              <a:rPr lang="pt-BR" sz="1500" b="1" dirty="0"/>
              <a:t>aquela vontade verdadeira de fazer diferença no mundo? E de fazer disso sua profissão... É isso que nos move!</a:t>
            </a:r>
          </a:p>
        </p:txBody>
      </p:sp>
    </p:spTree>
    <p:extLst>
      <p:ext uri="{BB962C8B-B14F-4D97-AF65-F5344CB8AC3E}">
        <p14:creationId xmlns:p14="http://schemas.microsoft.com/office/powerpoint/2010/main" val="394567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1635036" y="169818"/>
            <a:ext cx="10382792" cy="13846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 smtClean="0"/>
              <a:t>Empresa Social em Fase de Implementação </a:t>
            </a:r>
            <a:br>
              <a:rPr lang="pt-BR" dirty="0" smtClean="0"/>
            </a:br>
            <a:r>
              <a:rPr lang="pt-BR" dirty="0"/>
              <a:t>CONTRATA </a:t>
            </a:r>
            <a:r>
              <a:rPr lang="pt-BR" dirty="0" smtClean="0"/>
              <a:t>Programadores Sênior </a:t>
            </a:r>
            <a:r>
              <a:rPr lang="pt-BR" dirty="0"/>
              <a:t>e </a:t>
            </a:r>
            <a:r>
              <a:rPr lang="pt-BR" dirty="0" smtClean="0"/>
              <a:t>Estagiário </a:t>
            </a:r>
          </a:p>
          <a:p>
            <a:pPr algn="r"/>
            <a:r>
              <a:rPr lang="pt-BR" dirty="0" smtClean="0"/>
              <a:t>BRASILIA-DF 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889966" y="1423852"/>
            <a:ext cx="3840479" cy="38779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cap="all" dirty="0"/>
              <a:t>CURRÍCULO COM PRETENSÃO SALARIAL MÍNIMA PARA O EMAIL </a:t>
            </a:r>
            <a:endParaRPr lang="pt-BR" sz="2000" b="1" cap="all" dirty="0" smtClean="0"/>
          </a:p>
          <a:p>
            <a:pPr algn="ctr"/>
            <a:r>
              <a:rPr lang="pt-BR" sz="2200" b="1" cap="all" dirty="0" smtClean="0">
                <a:hlinkClick r:id="rId2"/>
              </a:rPr>
              <a:t>Vagas.empresasocial@gmail.com</a:t>
            </a:r>
            <a:endParaRPr lang="pt-BR" sz="2200" b="1" cap="all" dirty="0" smtClean="0"/>
          </a:p>
          <a:p>
            <a:pPr algn="ctr"/>
            <a:endParaRPr lang="pt-BR" sz="2200" b="1" cap="all" dirty="0"/>
          </a:p>
          <a:p>
            <a:pPr algn="ctr"/>
            <a:r>
              <a:rPr lang="pt-BR" sz="2000" b="1" cap="all" dirty="0" smtClean="0"/>
              <a:t>CURRÍCULOS </a:t>
            </a:r>
            <a:r>
              <a:rPr lang="pt-BR" sz="2000" b="1" cap="all" dirty="0"/>
              <a:t>SEM PRETENSÃO SALARIAL SERÃO EXCLUÍDOS. </a:t>
            </a:r>
            <a:endParaRPr lang="pt-BR" sz="2000" b="1" cap="all" dirty="0" smtClean="0"/>
          </a:p>
          <a:p>
            <a:pPr algn="ctr"/>
            <a:endParaRPr lang="pt-BR" sz="2000" b="1" cap="all" dirty="0"/>
          </a:p>
          <a:p>
            <a:pPr algn="ctr"/>
            <a:r>
              <a:rPr lang="pt-BR" sz="2000" b="1" cap="all" dirty="0" smtClean="0"/>
              <a:t>ASSUNTO</a:t>
            </a:r>
            <a:r>
              <a:rPr lang="pt-BR" sz="2000" b="1" cap="all" dirty="0"/>
              <a:t>: </a:t>
            </a:r>
            <a:r>
              <a:rPr lang="pt-BR" sz="2000" b="1" u="sng" cap="all" dirty="0" smtClean="0"/>
              <a:t>programador </a:t>
            </a:r>
            <a:r>
              <a:rPr lang="pt-BR" sz="2000" b="1" u="sng" cap="all" dirty="0" err="1" smtClean="0"/>
              <a:t>sr</a:t>
            </a:r>
            <a:r>
              <a:rPr lang="pt-BR" sz="2000" b="1" u="sng" cap="all" dirty="0" smtClean="0"/>
              <a:t> OU PROGRAMADOR ESTAGIARIO</a:t>
            </a:r>
            <a:endParaRPr lang="pt-BR" sz="20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312126" y="5550168"/>
            <a:ext cx="97057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500" b="1" dirty="0"/>
              <a:t>Somos uma empresa social em fase de implementação, com previsão de lançamento em junho de 2018. O projeto é um plataforma de engajamento social que visa promover a autonomia de jovens na vida adulta. </a:t>
            </a:r>
            <a:r>
              <a:rPr lang="pt-BR" sz="1500" b="1" dirty="0" smtClean="0"/>
              <a:t>Ofereceremos </a:t>
            </a:r>
            <a:r>
              <a:rPr lang="pt-BR" sz="1500" b="1" dirty="0"/>
              <a:t>uma série de serviços e suporte adicional aos jovens em situação de vulnerabilidade social</a:t>
            </a:r>
            <a:r>
              <a:rPr lang="pt-BR" sz="1500" b="1" dirty="0" smtClean="0"/>
              <a:t>. Sabe </a:t>
            </a:r>
            <a:r>
              <a:rPr lang="pt-BR" sz="1500" b="1" dirty="0"/>
              <a:t>aquela vontade verdadeira de fazer diferença no mundo? E de fazer disso sua profissão... É isso que nos move!</a:t>
            </a:r>
          </a:p>
        </p:txBody>
      </p:sp>
      <p:sp>
        <p:nvSpPr>
          <p:cNvPr id="8" name="Espaço Reservado para Conteúdo 4"/>
          <p:cNvSpPr>
            <a:spLocks noGrp="1"/>
          </p:cNvSpPr>
          <p:nvPr>
            <p:ph idx="1"/>
          </p:nvPr>
        </p:nvSpPr>
        <p:spPr>
          <a:xfrm>
            <a:off x="1776549" y="1554480"/>
            <a:ext cx="5721532" cy="39956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Atividades:</a:t>
            </a:r>
          </a:p>
          <a:p>
            <a:pPr marL="0" indent="0">
              <a:buNone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Expertise em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Symfony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wig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Bootstrap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Ferramentas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gerenciamento de pacote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Sede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shopping JK, possibilidade de trabalho à distância com idas agendadas ao escritório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Tx/>
              <a:buChar char="-"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Pré-requisito: </a:t>
            </a:r>
          </a:p>
          <a:p>
            <a:pPr marL="0" indent="0">
              <a:buNone/>
            </a:pPr>
            <a:r>
              <a:rPr lang="pt-BR" dirty="0" smtClean="0"/>
              <a:t>Programadores Sênior: 04 ANOS DE EXPERIÊNCIA</a:t>
            </a:r>
          </a:p>
          <a:p>
            <a:pPr marL="0" indent="0">
              <a:buNone/>
            </a:pPr>
            <a:r>
              <a:rPr lang="pt-BR" dirty="0" smtClean="0"/>
              <a:t>Estagiário: cursando a partir do 4º semestre  de TI.</a:t>
            </a:r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pt-BR" dirty="0" smtClean="0"/>
              <a:t>			</a:t>
            </a:r>
            <a:r>
              <a:rPr lang="pt-B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Contratação 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PJ, MEI ou </a:t>
            </a:r>
            <a:r>
              <a:rPr lang="pt-B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Estágio</a:t>
            </a:r>
            <a:endParaRPr lang="pt-B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229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1635036" y="169818"/>
            <a:ext cx="9601196" cy="125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 smtClean="0"/>
              <a:t>Empresa Social em Fase de Implementação </a:t>
            </a:r>
            <a:br>
              <a:rPr lang="pt-BR" dirty="0" smtClean="0"/>
            </a:br>
            <a:r>
              <a:rPr lang="pt-BR" dirty="0" smtClean="0"/>
              <a:t>CONTRATA </a:t>
            </a:r>
            <a:r>
              <a:rPr lang="pt-BR" dirty="0"/>
              <a:t>Gamificação</a:t>
            </a:r>
            <a:r>
              <a:rPr lang="pt-BR" dirty="0" smtClean="0"/>
              <a:t>: </a:t>
            </a:r>
            <a:r>
              <a:rPr lang="pt-BR" dirty="0"/>
              <a:t>Consultor e Estagiário </a:t>
            </a:r>
          </a:p>
          <a:p>
            <a:pPr algn="r"/>
            <a:r>
              <a:rPr lang="pt-BR" dirty="0" smtClean="0"/>
              <a:t>BRASILIA - DF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889966" y="1423852"/>
            <a:ext cx="3840479" cy="38164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cap="all" dirty="0"/>
              <a:t>CURRÍCULO COM PRETENSÃO SALARIAL MÍNIMA PARA O EMAIL </a:t>
            </a:r>
            <a:endParaRPr lang="pt-BR" sz="2000" b="1" cap="all" dirty="0" smtClean="0"/>
          </a:p>
          <a:p>
            <a:pPr algn="ctr"/>
            <a:r>
              <a:rPr lang="pt-BR" sz="2200" b="1" cap="all" dirty="0" smtClean="0">
                <a:hlinkClick r:id="rId2"/>
              </a:rPr>
              <a:t>Vagas.empresasocial@gmail.com</a:t>
            </a:r>
            <a:endParaRPr lang="pt-BR" sz="2200" b="1" cap="all" dirty="0" smtClean="0"/>
          </a:p>
          <a:p>
            <a:pPr algn="ctr"/>
            <a:endParaRPr lang="pt-BR" b="1" cap="all" dirty="0" smtClean="0"/>
          </a:p>
          <a:p>
            <a:pPr algn="ctr"/>
            <a:r>
              <a:rPr lang="pt-BR" sz="2000" b="1" cap="all" dirty="0" smtClean="0"/>
              <a:t>CURRÍCULOS </a:t>
            </a:r>
            <a:r>
              <a:rPr lang="pt-BR" sz="2000" b="1" cap="all" dirty="0"/>
              <a:t>SEM PRETENSÃO SALARIAL SERÃO EXCLUÍDOS. </a:t>
            </a:r>
            <a:endParaRPr lang="pt-BR" sz="2000" b="1" cap="all" dirty="0" smtClean="0"/>
          </a:p>
          <a:p>
            <a:pPr algn="ctr"/>
            <a:endParaRPr lang="pt-BR" sz="2000" b="1" cap="all" dirty="0"/>
          </a:p>
          <a:p>
            <a:pPr algn="ctr"/>
            <a:r>
              <a:rPr lang="pt-BR" sz="2000" b="1" cap="all" dirty="0" smtClean="0"/>
              <a:t>ASSUNTO</a:t>
            </a:r>
            <a:r>
              <a:rPr lang="pt-BR" sz="2000" b="1" cap="all" dirty="0"/>
              <a:t>: </a:t>
            </a:r>
            <a:r>
              <a:rPr lang="pt-BR" sz="2000" b="1" u="sng" cap="all" dirty="0" smtClean="0"/>
              <a:t>consultor gam </a:t>
            </a:r>
          </a:p>
          <a:p>
            <a:pPr algn="ctr"/>
            <a:r>
              <a:rPr lang="pt-BR" sz="2000" b="1" u="sng" cap="all" dirty="0" smtClean="0"/>
              <a:t>OU</a:t>
            </a:r>
          </a:p>
          <a:p>
            <a:pPr algn="ctr"/>
            <a:r>
              <a:rPr lang="pt-BR" sz="2000" b="1" u="sng" cap="all" dirty="0" smtClean="0"/>
              <a:t> ESTAGIARIO GAM</a:t>
            </a:r>
            <a:endParaRPr lang="pt-BR" sz="20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312126" y="5550168"/>
            <a:ext cx="97057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500" b="1" dirty="0"/>
              <a:t>Somos uma empresa social em fase de implementação, com previsão de lançamento em junho de 2018. O projeto é um plataforma de engajamento social que visa promover a autonomia de jovens na vida adulta. </a:t>
            </a:r>
            <a:r>
              <a:rPr lang="pt-BR" sz="1500" b="1" dirty="0" smtClean="0"/>
              <a:t>Ofereceremos </a:t>
            </a:r>
            <a:r>
              <a:rPr lang="pt-BR" sz="1500" b="1" dirty="0"/>
              <a:t>uma série de serviços e suporte adicional aos jovens em situação de vulnerabilidade social</a:t>
            </a:r>
            <a:r>
              <a:rPr lang="pt-BR" sz="1500" b="1" dirty="0" smtClean="0"/>
              <a:t>. Sabe </a:t>
            </a:r>
            <a:r>
              <a:rPr lang="pt-BR" sz="1500" b="1" dirty="0"/>
              <a:t>aquela vontade verdadeira de fazer diferença no mundo? E de fazer disso sua profissão... É isso que nos move!</a:t>
            </a:r>
          </a:p>
        </p:txBody>
      </p:sp>
      <p:sp>
        <p:nvSpPr>
          <p:cNvPr id="8" name="Espaço Reservado para Conteúdo 4"/>
          <p:cNvSpPr>
            <a:spLocks noGrp="1"/>
          </p:cNvSpPr>
          <p:nvPr>
            <p:ph idx="1"/>
          </p:nvPr>
        </p:nvSpPr>
        <p:spPr>
          <a:xfrm>
            <a:off x="1337855" y="1196847"/>
            <a:ext cx="6160226" cy="4353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Atividades:</a:t>
            </a:r>
          </a:p>
          <a:p>
            <a:pPr marL="0" indent="0">
              <a:buNone/>
            </a:pPr>
            <a:r>
              <a:rPr lang="pt-BR" dirty="0" smtClean="0"/>
              <a:t>Criar </a:t>
            </a:r>
            <a:r>
              <a:rPr lang="pt-BR" dirty="0"/>
              <a:t>histórias, roteiros, recompensas e </a:t>
            </a:r>
            <a:r>
              <a:rPr lang="pt-BR" dirty="0" smtClean="0"/>
              <a:t>lógicas </a:t>
            </a:r>
            <a:r>
              <a:rPr lang="pt-BR" dirty="0"/>
              <a:t>de </a:t>
            </a:r>
            <a:r>
              <a:rPr lang="pt-BR" dirty="0" smtClean="0"/>
              <a:t>gamificação. </a:t>
            </a:r>
          </a:p>
          <a:p>
            <a:pPr marL="0" indent="0">
              <a:buNone/>
            </a:pPr>
            <a:r>
              <a:rPr lang="pt-BR" dirty="0" smtClean="0"/>
              <a:t>Transformar </a:t>
            </a:r>
            <a:r>
              <a:rPr lang="pt-BR" dirty="0"/>
              <a:t>desafios práticos e pequenos projetos em sequências de atividades divertidas e engajadoras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b="1" u="sng" dirty="0"/>
              <a:t>Formação: </a:t>
            </a:r>
            <a:r>
              <a:rPr lang="pt-BR" dirty="0"/>
              <a:t>Jornalismo, Social, RH, Pedagogia</a:t>
            </a:r>
          </a:p>
          <a:p>
            <a:pPr marL="0" indent="0">
              <a:buNone/>
            </a:pPr>
            <a:r>
              <a:rPr lang="pt-BR" b="1" u="sng" dirty="0"/>
              <a:t>Necessário: </a:t>
            </a:r>
            <a:r>
              <a:rPr lang="pt-BR" dirty="0"/>
              <a:t>Ter atuado com Gamificação previamente</a:t>
            </a:r>
          </a:p>
          <a:p>
            <a:pPr marL="0" indent="0">
              <a:buNone/>
            </a:pPr>
            <a:r>
              <a:rPr lang="pt-BR" b="1" u="sng" dirty="0" smtClean="0"/>
              <a:t>Local</a:t>
            </a:r>
            <a:r>
              <a:rPr lang="pt-BR" b="1" u="sng" dirty="0"/>
              <a:t>: </a:t>
            </a:r>
            <a:r>
              <a:rPr lang="pt-BR" dirty="0"/>
              <a:t>trabalho à distância(home office), com idas agendadas ao escritório localizado no shopping </a:t>
            </a:r>
            <a:r>
              <a:rPr lang="pt-BR" dirty="0" smtClean="0"/>
              <a:t>JK.</a:t>
            </a:r>
          </a:p>
          <a:p>
            <a:pPr marL="0" indent="0">
              <a:buNone/>
            </a:pPr>
            <a:r>
              <a:rPr lang="pt-BR" dirty="0" smtClean="0"/>
              <a:t>			</a:t>
            </a:r>
            <a:r>
              <a:rPr lang="pt-B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Contratação 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PJ, MEI ou </a:t>
            </a:r>
            <a:r>
              <a:rPr lang="pt-B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Estágio</a:t>
            </a:r>
            <a:endParaRPr lang="pt-B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451402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</TotalTime>
  <Words>396</Words>
  <Application>Microsoft Office PowerPoint</Application>
  <PresentationFormat>Widescreen</PresentationFormat>
  <Paragraphs>52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Cacho</vt:lpstr>
      <vt:lpstr>Empresa Social em Fase de Implementação  CONTRATA ESTAGIÁRIO ADM – BRASILIA - DF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Empresa Social em Fase de Implementação  CONTRATA ESTAGIÁRIO ADM – BRASILIA - DF</dc:title>
  <dc:creator>nubia anjos</dc:creator>
  <cp:lastModifiedBy>nubia anjos</cp:lastModifiedBy>
  <cp:revision>5</cp:revision>
  <dcterms:created xsi:type="dcterms:W3CDTF">2017-07-17T12:47:44Z</dcterms:created>
  <dcterms:modified xsi:type="dcterms:W3CDTF">2017-07-17T13:30:19Z</dcterms:modified>
</cp:coreProperties>
</file>