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5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49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29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75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33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9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61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7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72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32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1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4C6E-CD3D-4A73-8D4F-3205391D49F2}" type="datetimeFigureOut">
              <a:rPr lang="pt-BR" smtClean="0"/>
              <a:t>17/08/2017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E3E8C-1EC9-4224-BD39-912D2949DB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34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abalheconoscodf@ctis.com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ond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0" y="-15321"/>
            <a:ext cx="12192000" cy="6957986"/>
            <a:chOff x="-1" y="-15321"/>
            <a:chExt cx="12192001" cy="6957986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15321"/>
              <a:ext cx="10045521" cy="6953553"/>
            </a:xfrm>
            <a:prstGeom prst="rect">
              <a:avLst/>
            </a:prstGeom>
          </p:spPr>
        </p:pic>
        <p:sp>
          <p:nvSpPr>
            <p:cNvPr id="10" name="Retângulo 9"/>
            <p:cNvSpPr/>
            <p:nvPr/>
          </p:nvSpPr>
          <p:spPr>
            <a:xfrm>
              <a:off x="5331854" y="-15321"/>
              <a:ext cx="6860146" cy="69579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14" t="89678" r="17350"/>
            <a:stretch/>
          </p:blipFill>
          <p:spPr>
            <a:xfrm>
              <a:off x="8422781" y="6207619"/>
              <a:ext cx="1249251" cy="717736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1854" y="-1"/>
            <a:ext cx="6581104" cy="476519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+mn-lt"/>
              </a:rPr>
              <a:t>ANALISTA DE REQUISITOS</a:t>
            </a:r>
            <a:endParaRPr lang="pt-BR" sz="2400" b="1" dirty="0"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67459" y="360609"/>
            <a:ext cx="6924541" cy="6387921"/>
          </a:xfrm>
        </p:spPr>
        <p:txBody>
          <a:bodyPr>
            <a:normAutofit fontScale="25000" lnSpcReduction="20000"/>
          </a:bodyPr>
          <a:lstStyle/>
          <a:p>
            <a:endParaRPr lang="pt-BR" sz="7200" b="1" i="1" dirty="0" smtClean="0"/>
          </a:p>
          <a:p>
            <a:r>
              <a:rPr lang="pt-BR" sz="7200" dirty="0" smtClean="0"/>
              <a:t>Buscamos profissionais para realizar documento de visão, requisitos funcionais com especificação suplementar, caso de uso, regras de negócio e interface que tenha atuado com reserva de impacto e sistemas legados. </a:t>
            </a:r>
            <a:endParaRPr lang="pt-BR" sz="7200" dirty="0"/>
          </a:p>
          <a:p>
            <a:pPr algn="l"/>
            <a:endParaRPr lang="pt-BR" sz="7200" dirty="0" smtClean="0"/>
          </a:p>
          <a:p>
            <a:pPr algn="l"/>
            <a:r>
              <a:rPr lang="pt-BR" sz="7200" dirty="0" smtClean="0"/>
              <a:t>Para isto é necessário conhecimentos avançados em:</a:t>
            </a:r>
          </a:p>
          <a:p>
            <a:pPr algn="l"/>
            <a:r>
              <a:rPr lang="pt-BR" sz="7200" dirty="0" smtClean="0"/>
              <a:t>	Diagramação de Caso de Uso;</a:t>
            </a:r>
          </a:p>
          <a:p>
            <a:pPr algn="l"/>
            <a:r>
              <a:rPr lang="pt-BR" sz="7200" dirty="0" smtClean="0"/>
              <a:t>	Metodologia RUP – suas fases e disciplinas;</a:t>
            </a:r>
          </a:p>
          <a:p>
            <a:pPr algn="l"/>
            <a:r>
              <a:rPr lang="pt-BR" sz="7200" dirty="0" smtClean="0"/>
              <a:t>	Elaboração de artefatos;</a:t>
            </a:r>
          </a:p>
          <a:p>
            <a:pPr algn="l"/>
            <a:r>
              <a:rPr lang="pt-BR" sz="7200" dirty="0" smtClean="0"/>
              <a:t>	Técnicas de levantamento;</a:t>
            </a:r>
          </a:p>
          <a:p>
            <a:pPr algn="l"/>
            <a:r>
              <a:rPr lang="pt-BR" sz="7200" dirty="0" smtClean="0"/>
              <a:t>	</a:t>
            </a:r>
          </a:p>
          <a:p>
            <a:pPr algn="l"/>
            <a:r>
              <a:rPr lang="pt-BR" sz="7200" dirty="0" smtClean="0"/>
              <a:t>É desejável: </a:t>
            </a:r>
          </a:p>
          <a:p>
            <a:pPr algn="l"/>
            <a:r>
              <a:rPr lang="pt-BR" sz="7200" dirty="0"/>
              <a:t>	</a:t>
            </a:r>
            <a:r>
              <a:rPr lang="pt-BR" sz="7200" dirty="0" smtClean="0"/>
              <a:t>Certificações RUP, UML, RMUC ou CPRE-FL.</a:t>
            </a:r>
          </a:p>
          <a:p>
            <a:pPr lvl="1" algn="l"/>
            <a:endParaRPr lang="pt-BR" sz="5600" dirty="0"/>
          </a:p>
          <a:p>
            <a:pPr lvl="1" algn="l"/>
            <a:endParaRPr lang="pt-BR" sz="5600" dirty="0"/>
          </a:p>
          <a:p>
            <a:r>
              <a:rPr lang="pt-BR" sz="6400" dirty="0" smtClean="0"/>
              <a:t>Interessados encaminhar o currículo com o </a:t>
            </a:r>
            <a:r>
              <a:rPr lang="pt-BR" sz="6400" dirty="0" smtClean="0"/>
              <a:t>assunto: </a:t>
            </a:r>
            <a:r>
              <a:rPr lang="pt-BR" sz="6400" b="1" dirty="0" smtClean="0"/>
              <a:t>Analista de Requisitos </a:t>
            </a:r>
            <a:r>
              <a:rPr lang="pt-BR" sz="6400" dirty="0" smtClean="0"/>
              <a:t>para: </a:t>
            </a:r>
            <a:r>
              <a:rPr lang="pt-BR" sz="6400" dirty="0" smtClean="0">
                <a:hlinkClick r:id="rId3"/>
              </a:rPr>
              <a:t>trabalheconoscodf@ctis.com.br</a:t>
            </a:r>
            <a:r>
              <a:rPr lang="pt-BR" sz="6400" dirty="0" smtClean="0"/>
              <a:t> ou cadastrar seu currículo em </a:t>
            </a:r>
            <a:r>
              <a:rPr lang="pt-BR" sz="6400" dirty="0" smtClean="0">
                <a:hlinkClick r:id="rId4"/>
              </a:rPr>
              <a:t>www.sonda.com</a:t>
            </a:r>
            <a:r>
              <a:rPr lang="pt-BR" sz="6400" dirty="0" smtClean="0"/>
              <a:t> </a:t>
            </a:r>
          </a:p>
          <a:p>
            <a:pPr algn="l"/>
            <a:r>
              <a:rPr lang="pt-BR" sz="6400" dirty="0" smtClean="0"/>
              <a:t>	“O processo seletivo estende-se também a Pessoas com Deficiência, em atendimento </a:t>
            </a:r>
            <a:r>
              <a:rPr lang="pt-BR" sz="6400" dirty="0"/>
              <a:t>à</a:t>
            </a:r>
            <a:r>
              <a:rPr lang="pt-BR" sz="6400" dirty="0" smtClean="0"/>
              <a:t> lei 8213/91 Art.92”.</a:t>
            </a:r>
            <a:endParaRPr lang="pt-BR" sz="6400" dirty="0"/>
          </a:p>
          <a:p>
            <a:endParaRPr lang="pt-BR" dirty="0" smtClean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176133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ANALISTA DE REQUISITOS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Cláudia</dc:creator>
  <cp:lastModifiedBy>Roberliane Da Silva Souza</cp:lastModifiedBy>
  <cp:revision>23</cp:revision>
  <dcterms:created xsi:type="dcterms:W3CDTF">2017-04-28T14:35:55Z</dcterms:created>
  <dcterms:modified xsi:type="dcterms:W3CDTF">2017-08-17T20:11:11Z</dcterms:modified>
</cp:coreProperties>
</file>