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926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297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787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610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00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643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8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590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708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26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2025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0584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6119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187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804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3390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7206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C1CF3E8-A9A6-40AA-B0C5-28A2CAF2CD28}" type="datetimeFigureOut">
              <a:rPr lang="pt-BR" smtClean="0"/>
              <a:t>14/09/2017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ABD06-14AD-4BDD-AFF7-653ACF3885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4584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HDFPLAZA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43445" y="683800"/>
            <a:ext cx="9854105" cy="2026874"/>
          </a:xfrm>
        </p:spPr>
        <p:txBody>
          <a:bodyPr/>
          <a:lstStyle/>
          <a:p>
            <a:r>
              <a:rPr lang="pt-BR" sz="4500" b="1" dirty="0"/>
              <a:t>Encarregado de </a:t>
            </a:r>
            <a:r>
              <a:rPr lang="pt-BR" sz="4500" b="1" dirty="0" smtClean="0"/>
              <a:t>Estacionamento</a:t>
            </a:r>
            <a:r>
              <a:rPr lang="pt-BR" sz="4500" b="1" dirty="0"/>
              <a:t/>
            </a:r>
            <a:br>
              <a:rPr lang="pt-BR" sz="4500" b="1" dirty="0"/>
            </a:br>
            <a:r>
              <a:rPr lang="pt-BR" sz="4500" b="1" dirty="0" smtClean="0"/>
              <a:t>Adm. </a:t>
            </a:r>
            <a:r>
              <a:rPr lang="pt-BR" sz="4500" b="1" dirty="0"/>
              <a:t>de </a:t>
            </a:r>
            <a:r>
              <a:rPr lang="pt-BR" sz="4500" b="1" dirty="0" smtClean="0"/>
              <a:t>Shopping </a:t>
            </a:r>
            <a:r>
              <a:rPr lang="pt-BR" sz="4500" b="1" dirty="0"/>
              <a:t>C</a:t>
            </a:r>
            <a:r>
              <a:rPr lang="pt-BR" sz="4500" b="1" dirty="0" smtClean="0"/>
              <a:t>enter</a:t>
            </a:r>
            <a:r>
              <a:rPr lang="pt-BR" sz="4500" b="1" dirty="0"/>
              <a:t/>
            </a:r>
            <a:br>
              <a:rPr lang="pt-BR" sz="4500" b="1" dirty="0"/>
            </a:br>
            <a:r>
              <a:rPr lang="pt-BR" sz="4500" b="1" dirty="0" smtClean="0"/>
              <a:t>Brasília </a:t>
            </a:r>
            <a:r>
              <a:rPr lang="pt-BR" sz="4500" b="1" dirty="0"/>
              <a:t>– </a:t>
            </a:r>
            <a:r>
              <a:rPr lang="pt-BR" sz="4500" b="1" dirty="0" smtClean="0"/>
              <a:t>DF</a:t>
            </a:r>
            <a:endParaRPr lang="pt-BR" sz="45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6160" y="3230618"/>
            <a:ext cx="8928688" cy="3389188"/>
          </a:xfrm>
        </p:spPr>
        <p:txBody>
          <a:bodyPr>
            <a:normAutofit/>
          </a:bodyPr>
          <a:lstStyle/>
          <a:p>
            <a:r>
              <a:rPr lang="pt-BR" b="1" u="sng" dirty="0" smtClean="0"/>
              <a:t>Necessário</a:t>
            </a:r>
            <a:r>
              <a:rPr lang="pt-BR" b="1" u="sng" dirty="0"/>
              <a:t>: </a:t>
            </a:r>
            <a:r>
              <a:rPr lang="pt-BR" b="1" dirty="0"/>
              <a:t>ter atuado na área </a:t>
            </a:r>
            <a:r>
              <a:rPr lang="pt-BR" b="1" dirty="0" smtClean="0"/>
              <a:t>ESTACIONAMENTO EM CARGOS DE LIDERANÇA, PREFERENCIALMENTE </a:t>
            </a:r>
            <a:r>
              <a:rPr lang="pt-BR" b="1" dirty="0"/>
              <a:t>de shopping center. </a:t>
            </a:r>
            <a:endParaRPr lang="pt-BR" dirty="0"/>
          </a:p>
          <a:p>
            <a:r>
              <a:rPr lang="pt-BR" b="1" u="sng" dirty="0"/>
              <a:t>Obrigatório</a:t>
            </a:r>
            <a:r>
              <a:rPr lang="pt-BR" b="1" dirty="0"/>
              <a:t>:  </a:t>
            </a:r>
            <a:r>
              <a:rPr lang="pt-BR" b="1" dirty="0" smtClean="0"/>
              <a:t>Ter </a:t>
            </a:r>
            <a:r>
              <a:rPr lang="pt-BR" b="1" dirty="0"/>
              <a:t>experiência anterior de no mínimo 04 anos na mesma função de liderança</a:t>
            </a:r>
            <a:r>
              <a:rPr lang="pt-BR" b="1" dirty="0" smtClean="0"/>
              <a:t>. EXPERIÊNCIA OPERACIONAL.</a:t>
            </a:r>
            <a:endParaRPr lang="pt-BR" dirty="0"/>
          </a:p>
          <a:p>
            <a:r>
              <a:rPr lang="pt-BR" b="1" u="sng" dirty="0"/>
              <a:t>Horário de trabalho</a:t>
            </a:r>
            <a:r>
              <a:rPr lang="pt-BR" b="1" dirty="0"/>
              <a:t>: </a:t>
            </a:r>
            <a:r>
              <a:rPr lang="pt-BR" b="1" dirty="0" smtClean="0"/>
              <a:t>21X36 DE 13H30 AS 01H30. </a:t>
            </a:r>
            <a:r>
              <a:rPr lang="pt-BR" b="1" dirty="0"/>
              <a:t>Necessário ter disponibilidade total para acompanhar </a:t>
            </a:r>
            <a:r>
              <a:rPr lang="pt-BR" b="1" dirty="0" smtClean="0"/>
              <a:t>plantões.</a:t>
            </a:r>
            <a:endParaRPr lang="pt-BR" dirty="0"/>
          </a:p>
          <a:p>
            <a:r>
              <a:rPr lang="pt-BR" b="1" dirty="0"/>
              <a:t>Oferecido salário compatível + vale refeição + vale </a:t>
            </a:r>
            <a:r>
              <a:rPr lang="pt-BR" b="1" dirty="0" smtClean="0"/>
              <a:t>transporte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104848" y="2034863"/>
            <a:ext cx="2988414" cy="424731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CURRÍCULOS ADERENTES AO PERFIL COM PRETENSÃO SALARIAL  MÍNIMA  DEVERÁ SER ENCAMINHA DO PARA </a:t>
            </a:r>
          </a:p>
          <a:p>
            <a:pPr algn="ctr"/>
            <a:endPara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RHDFPLAZA@GMAIL.COM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 ASSUNTO:  </a:t>
            </a:r>
          </a:p>
          <a:p>
            <a:pPr algn="ctr"/>
            <a:endPara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ENCARREGADO DE ESTACIONAMENTO</a:t>
            </a:r>
          </a:p>
          <a:p>
            <a:pPr algn="ctr"/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79531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Í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Í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</TotalTime>
  <Words>25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Íon</vt:lpstr>
      <vt:lpstr>Encarregado de Estacionamento Adm. de Shopping Center Brasília – DF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Encarregado de Estacionamento Adm. de Shopping Center Brasília – DF</dc:title>
  <dc:creator>Camila Miranda</dc:creator>
  <cp:lastModifiedBy>Camila Miranda</cp:lastModifiedBy>
  <cp:revision>1</cp:revision>
  <dcterms:created xsi:type="dcterms:W3CDTF">2017-09-14T17:11:00Z</dcterms:created>
  <dcterms:modified xsi:type="dcterms:W3CDTF">2017-09-14T17:18:39Z</dcterms:modified>
</cp:coreProperties>
</file>