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576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3993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15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52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537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0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60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147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304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383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856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DFDB2-1B06-4852-9CC4-12594D56D44A}" type="datetimeFigureOut">
              <a:rPr lang="pt-BR" smtClean="0"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810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265042" y="958877"/>
            <a:ext cx="11582401" cy="105458"/>
          </a:xfrm>
        </p:spPr>
        <p:txBody>
          <a:bodyPr>
            <a:noAutofit/>
          </a:bodyPr>
          <a:lstStyle/>
          <a:p>
            <a:pPr algn="just"/>
            <a:br>
              <a:rPr lang="pt-BR" altLang="pt-B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pt-BR" sz="3200" dirty="0">
                <a:solidFill>
                  <a:srgbClr val="000000"/>
                </a:solidFill>
                <a:cs typeface="Arial" pitchFamily="34" charset="0"/>
              </a:rPr>
            </a:br>
            <a:r>
              <a:rPr lang="pt-BR" altLang="pt-BR" sz="2000" dirty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A </a:t>
            </a:r>
            <a:r>
              <a:rPr lang="pt-BR" altLang="pt-BR" sz="2000" b="1" dirty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Mundial Atacadista &amp; Distribuidora</a:t>
            </a:r>
            <a:r>
              <a:rPr lang="pt-BR" altLang="pt-BR" sz="2000" dirty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, melhor atacadista do centro oeste e 6º no Ranking Nacional pela Anamaco, está no mercado há </a:t>
            </a:r>
            <a:r>
              <a:rPr lang="pt-BR" altLang="pt-BR" sz="2000" b="1" dirty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24 anos </a:t>
            </a:r>
            <a:r>
              <a:rPr lang="pt-BR" altLang="pt-BR" sz="2000" dirty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levando </a:t>
            </a:r>
            <a:r>
              <a:rPr lang="pt-BR" sz="2000" dirty="0">
                <a:solidFill>
                  <a:schemeClr val="tx2">
                    <a:lumMod val="50000"/>
                  </a:schemeClr>
                </a:solidFill>
                <a:latin typeface="+mn-lt"/>
                <a:cs typeface="Arial" pitchFamily="34" charset="0"/>
              </a:rPr>
              <a:t>soluções em produtos e serviços de Material de Construção, integrando a indústria ao cliente e promovendo seu desenvolvimento sustentável</a:t>
            </a:r>
            <a:r>
              <a:rPr lang="pt-BR" sz="20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.</a:t>
            </a:r>
            <a:endParaRPr lang="pt-BR" sz="17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3348" y="1850690"/>
            <a:ext cx="5472085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altLang="pt-BR" sz="1600" dirty="0">
                <a:solidFill>
                  <a:srgbClr val="00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505702" y="2014329"/>
            <a:ext cx="5341741" cy="3570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altLang="pt-BR" sz="2400" b="1" dirty="0">
                <a:ea typeface="+mj-ea"/>
                <a:cs typeface="Arial" pitchFamily="34" charset="0"/>
              </a:rPr>
              <a:t>Vendedor Comissionado</a:t>
            </a:r>
          </a:p>
          <a:p>
            <a:pPr algn="ctr"/>
            <a:r>
              <a:rPr lang="pt-BR" altLang="pt-BR" sz="2000" b="1" dirty="0">
                <a:ea typeface="+mj-ea"/>
                <a:cs typeface="Arial" pitchFamily="34" charset="0"/>
              </a:rPr>
              <a:t>(Novas Oportunidades)</a:t>
            </a:r>
          </a:p>
          <a:p>
            <a:endParaRPr lang="pt-BR" sz="2000" b="1" dirty="0">
              <a:solidFill>
                <a:schemeClr val="bg2">
                  <a:lumMod val="25000"/>
                </a:schemeClr>
              </a:solidFill>
            </a:endParaRPr>
          </a:p>
          <a:p>
            <a:pPr fontAlgn="base"/>
            <a:r>
              <a:rPr lang="pt-BR" b="1" dirty="0">
                <a:solidFill>
                  <a:schemeClr val="bg2">
                    <a:lumMod val="25000"/>
                  </a:schemeClr>
                </a:solidFill>
                <a:ea typeface="+mj-ea"/>
                <a:cs typeface="Arial" pitchFamily="34" charset="0"/>
              </a:rPr>
              <a:t>Vivência: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ea typeface="+mj-ea"/>
                <a:cs typeface="Arial" pitchFamily="34" charset="0"/>
              </a:rPr>
              <a:t>Atuação na área de vendas, telemarketing ativo, prospecção de clientes.</a:t>
            </a:r>
          </a:p>
          <a:p>
            <a:pPr fontAlgn="base"/>
            <a:endParaRPr lang="pt-BR" dirty="0">
              <a:solidFill>
                <a:schemeClr val="bg2">
                  <a:lumMod val="25000"/>
                </a:schemeClr>
              </a:solidFill>
              <a:ea typeface="+mj-ea"/>
              <a:cs typeface="Arial" pitchFamily="34" charset="0"/>
            </a:endParaRPr>
          </a:p>
          <a:p>
            <a:pPr fontAlgn="base"/>
            <a:r>
              <a:rPr lang="pt-BR" b="1" dirty="0">
                <a:solidFill>
                  <a:schemeClr val="bg2">
                    <a:lumMod val="25000"/>
                  </a:schemeClr>
                </a:solidFill>
                <a:ea typeface="+mj-ea"/>
                <a:cs typeface="Arial" pitchFamily="34" charset="0"/>
              </a:rPr>
              <a:t>Conhecimento técnico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ea typeface="+mj-ea"/>
                <a:cs typeface="Arial" pitchFamily="34" charset="0"/>
              </a:rPr>
              <a:t>: Pacote office, técnicas de vendas, negociação, conhecimento de materiais de construção será um diferencial.</a:t>
            </a:r>
          </a:p>
          <a:p>
            <a:pPr fontAlgn="base"/>
            <a:endParaRPr lang="pt-BR" b="1" dirty="0">
              <a:solidFill>
                <a:schemeClr val="bg2">
                  <a:lumMod val="25000"/>
                </a:schemeClr>
              </a:solidFill>
              <a:ea typeface="+mj-ea"/>
              <a:cs typeface="Arial" pitchFamily="34" charset="0"/>
            </a:endParaRPr>
          </a:p>
          <a:p>
            <a:pPr fontAlgn="base"/>
            <a:endParaRPr lang="pt-BR" b="1" dirty="0">
              <a:solidFill>
                <a:schemeClr val="bg2">
                  <a:lumMod val="25000"/>
                </a:schemeClr>
              </a:solidFill>
              <a:ea typeface="+mj-ea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bg2">
                    <a:lumMod val="25000"/>
                  </a:schemeClr>
                </a:solidFill>
                <a:ea typeface="+mj-ea"/>
                <a:cs typeface="Arial" pitchFamily="34" charset="0"/>
              </a:rPr>
              <a:t>Atuação: </a:t>
            </a:r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ea typeface="+mj-ea"/>
                <a:cs typeface="Arial" pitchFamily="34" charset="0"/>
              </a:rPr>
              <a:t>BR 060, km 9.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505702" y="6202028"/>
            <a:ext cx="5500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1600" dirty="0">
                <a:solidFill>
                  <a:schemeClr val="bg2">
                    <a:lumMod val="25000"/>
                  </a:schemeClr>
                </a:solidFill>
                <a:ea typeface="+mj-ea"/>
                <a:cs typeface="Arial" pitchFamily="34" charset="0"/>
              </a:rPr>
              <a:t>Interessados enviar o currículo para o endereço eletrônico: </a:t>
            </a:r>
            <a:r>
              <a:rPr lang="pt-BR" altLang="pt-BR" sz="1600" b="1" dirty="0">
                <a:ea typeface="+mj-ea"/>
                <a:cs typeface="Arial" pitchFamily="34" charset="0"/>
              </a:rPr>
              <a:t>oportunidades@mundialatacadista.com.br </a:t>
            </a:r>
          </a:p>
          <a:p>
            <a:endParaRPr lang="pt-BR" sz="16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57" y="5857757"/>
            <a:ext cx="1789043" cy="1000243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42" y="2007322"/>
            <a:ext cx="6003236" cy="3867074"/>
          </a:xfrm>
          <a:prstGeom prst="rect">
            <a:avLst/>
          </a:prstGeom>
        </p:spPr>
      </p:pic>
      <p:sp>
        <p:nvSpPr>
          <p:cNvPr id="17" name="Retângulo 16"/>
          <p:cNvSpPr/>
          <p:nvPr/>
        </p:nvSpPr>
        <p:spPr>
          <a:xfrm>
            <a:off x="3945925" y="304521"/>
            <a:ext cx="45662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Faça parte do nosso time!</a:t>
            </a:r>
            <a:endParaRPr lang="pt-BR" sz="32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B203990-6BF5-4FB4-B11C-A5494F1BF440}"/>
              </a:ext>
            </a:extLst>
          </p:cNvPr>
          <p:cNvSpPr txBox="1"/>
          <p:nvPr/>
        </p:nvSpPr>
        <p:spPr>
          <a:xfrm flipH="1">
            <a:off x="9037982" y="5698435"/>
            <a:ext cx="2968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Brasília, 04 de setembro de 2017</a:t>
            </a:r>
          </a:p>
        </p:txBody>
      </p:sp>
    </p:spTree>
    <p:extLst>
      <p:ext uri="{BB962C8B-B14F-4D97-AF65-F5344CB8AC3E}">
        <p14:creationId xmlns:p14="http://schemas.microsoft.com/office/powerpoint/2010/main" val="20282437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8A0000"/>
        </a:solidFill>
        <a:ln>
          <a:noFill/>
        </a:ln>
      </a:spPr>
      <a:bodyPr rtlCol="0" anchor="ctr"/>
      <a:lstStyle>
        <a:defPPr>
          <a:defRPr sz="2000"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3016</TotalTime>
  <Words>54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  A Mundial Atacadista &amp; Distribuidora, melhor atacadista do centro oeste e 6º no Ranking Nacional pela Anamaco, está no mercado há 24 anos levando soluções em produtos e serviços de Material de Construção, integrando a indústria ao cliente e promovendo seu desenvolvimento sustentável.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lucelia.inacio</dc:creator>
  <cp:lastModifiedBy>glaucia campos</cp:lastModifiedBy>
  <cp:revision>41</cp:revision>
  <dcterms:created xsi:type="dcterms:W3CDTF">2017-05-03T14:13:57Z</dcterms:created>
  <dcterms:modified xsi:type="dcterms:W3CDTF">2017-09-04T14:41:26Z</dcterms:modified>
</cp:coreProperties>
</file>