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11F05-6162-40D3-A4F1-832D8DC204C0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C02BC-5FD3-4CE3-9D41-2875F19528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895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57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993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1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52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53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0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60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14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304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83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5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DFDB2-1B06-4852-9CC4-12594D56D44A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C488-CCF6-4565-A9E5-E075F43792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10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545747" y="926212"/>
            <a:ext cx="10489185" cy="236203"/>
          </a:xfrm>
        </p:spPr>
        <p:txBody>
          <a:bodyPr>
            <a:noAutofit/>
          </a:bodyPr>
          <a:lstStyle/>
          <a:p>
            <a:pPr algn="just"/>
            <a:br>
              <a:rPr lang="pt-BR" altLang="pt-B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pt-BR" sz="2800" dirty="0">
                <a:solidFill>
                  <a:srgbClr val="000000"/>
                </a:solidFill>
                <a:cs typeface="Arial" pitchFamily="34" charset="0"/>
              </a:rPr>
            </a:br>
            <a:r>
              <a:rPr lang="pt-BR" altLang="pt-BR" sz="17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A </a:t>
            </a:r>
            <a:r>
              <a:rPr lang="pt-BR" altLang="pt-BR" sz="17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Mundial Atacadista &amp; Distribuidora</a:t>
            </a:r>
            <a:r>
              <a:rPr lang="pt-BR" altLang="pt-BR" sz="17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, melhor atacadista do centro oeste e 6º no Ranking Nacional pela Anamaco, está no mercado há </a:t>
            </a:r>
            <a:r>
              <a:rPr lang="pt-BR" altLang="pt-BR" sz="17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24 anos </a:t>
            </a:r>
            <a:r>
              <a:rPr lang="pt-BR" altLang="pt-BR" sz="17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levando </a:t>
            </a:r>
            <a:r>
              <a:rPr lang="pt-BR" sz="17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soluções em produtos e serviços de Material de Construção, integrando a indústria ao cliente e promovendo seu desenvolvimento sustentável.</a:t>
            </a:r>
            <a:endParaRPr lang="pt-BR" sz="17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47715" y="1825625"/>
            <a:ext cx="5472085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altLang="pt-BR" sz="1600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652591" y="1860284"/>
            <a:ext cx="5157336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Comprador </a:t>
            </a:r>
            <a:r>
              <a:rPr lang="pt-BR" sz="2400" b="1" dirty="0" err="1"/>
              <a:t>jr</a:t>
            </a:r>
            <a:endParaRPr lang="pt-BR" sz="2400" b="1" dirty="0"/>
          </a:p>
          <a:p>
            <a:pPr algn="ctr"/>
            <a:endParaRPr lang="pt-BR" b="1" dirty="0"/>
          </a:p>
          <a:p>
            <a:pPr algn="just" fontAlgn="base"/>
            <a:r>
              <a:rPr lang="pt-BR" b="1" dirty="0">
                <a:latin typeface="+mj-lt"/>
                <a:ea typeface="+mj-ea"/>
                <a:cs typeface="Arial" pitchFamily="34" charset="0"/>
              </a:rPr>
              <a:t>Vivência: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Arial" pitchFamily="34" charset="0"/>
              </a:rPr>
              <a:t> </a:t>
            </a:r>
            <a:r>
              <a:rPr lang="pt-BR" dirty="0">
                <a:latin typeface="+mj-lt"/>
                <a:ea typeface="+mj-ea"/>
                <a:cs typeface="Aparajita" panose="020B0604020202020204" pitchFamily="34" charset="0"/>
              </a:rPr>
              <a:t>Acompanhar a gestão de estoque, criar planilhas com os itens de fornecedores, lançar valores de vendas no sistema, gerar relatórios de entradas, </a:t>
            </a:r>
            <a:r>
              <a:rPr lang="pt-BR" dirty="0">
                <a:latin typeface="+mj-lt"/>
                <a:cs typeface="Aparajita" panose="020B0604020202020204" pitchFamily="34" charset="0"/>
              </a:rPr>
              <a:t>ajustar preços e margens quando necessário, relacionamento com o público interno e externo.</a:t>
            </a:r>
            <a:endParaRPr lang="pt-BR" dirty="0">
              <a:latin typeface="+mj-lt"/>
              <a:ea typeface="+mj-ea"/>
              <a:cs typeface="Aparajita" panose="020B0604020202020204" pitchFamily="34" charset="0"/>
            </a:endParaRPr>
          </a:p>
          <a:p>
            <a:pPr fontAlgn="base"/>
            <a:endParaRPr lang="pt-BR" b="1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Arial" pitchFamily="34" charset="0"/>
            </a:endParaRPr>
          </a:p>
          <a:p>
            <a:pPr algn="just" fontAlgn="base"/>
            <a:r>
              <a:rPr lang="pt-BR" b="1" dirty="0">
                <a:latin typeface="+mj-lt"/>
                <a:ea typeface="+mj-ea"/>
                <a:cs typeface="Arial" pitchFamily="34" charset="0"/>
              </a:rPr>
              <a:t>Conhecimento técnico</a:t>
            </a:r>
            <a:r>
              <a:rPr lang="pt-BR" dirty="0">
                <a:latin typeface="+mj-lt"/>
                <a:ea typeface="+mj-ea"/>
                <a:cs typeface="Arial" pitchFamily="34" charset="0"/>
              </a:rPr>
              <a:t>: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Arial" pitchFamily="34" charset="0"/>
              </a:rPr>
              <a:t> </a:t>
            </a:r>
            <a:r>
              <a:rPr lang="pt-BR" dirty="0">
                <a:latin typeface="+mj-lt"/>
                <a:ea typeface="+mj-ea"/>
                <a:cs typeface="Arial" pitchFamily="34" charset="0"/>
              </a:rPr>
              <a:t>Pacote office intermediário, matemática financeira, negociação, superior cursando.</a:t>
            </a:r>
          </a:p>
          <a:p>
            <a:pPr fontAlgn="base"/>
            <a:endParaRPr lang="pt-BR" dirty="0">
              <a:latin typeface="+mj-lt"/>
              <a:ea typeface="+mj-ea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latin typeface="+mj-lt"/>
                <a:ea typeface="+mj-ea"/>
                <a:cs typeface="Arial" pitchFamily="34" charset="0"/>
              </a:rPr>
              <a:t>Atuação</a:t>
            </a:r>
            <a:r>
              <a:rPr lang="pt-BR" altLang="pt-BR" dirty="0">
                <a:latin typeface="+mj-lt"/>
                <a:ea typeface="+mj-ea"/>
                <a:cs typeface="Arial" pitchFamily="34" charset="0"/>
              </a:rPr>
              <a:t>: </a:t>
            </a:r>
            <a:r>
              <a:rPr lang="pt-BR" altLang="pt-BR" sz="1600" dirty="0">
                <a:latin typeface="+mj-lt"/>
                <a:ea typeface="+mj-ea"/>
                <a:cs typeface="Arial" pitchFamily="34" charset="0"/>
              </a:rPr>
              <a:t>BR 060 km 09 - DF</a:t>
            </a:r>
            <a:endParaRPr lang="pt-BR" altLang="pt-BR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881919" y="5761464"/>
            <a:ext cx="5300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1600" b="1" dirty="0">
                <a:latin typeface="+mj-lt"/>
                <a:ea typeface="+mj-ea"/>
                <a:cs typeface="Arial" pitchFamily="34" charset="0"/>
              </a:rPr>
              <a:t>Interessados enviar o currículo para o endereço eletrônico: </a:t>
            </a:r>
            <a:r>
              <a:rPr lang="pt-BR" altLang="pt-BR" sz="1600" dirty="0">
                <a:latin typeface="+mj-lt"/>
                <a:ea typeface="+mj-ea"/>
                <a:cs typeface="Arial" pitchFamily="34" charset="0"/>
              </a:rPr>
              <a:t>oportunidades@mundialatacadista.com.br </a:t>
            </a:r>
          </a:p>
          <a:p>
            <a:endParaRPr lang="pt-BR" sz="16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955" y="5960581"/>
            <a:ext cx="1798436" cy="831782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03" y="2178323"/>
            <a:ext cx="5892576" cy="3696072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3945925" y="304521"/>
            <a:ext cx="40219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2800" b="1" dirty="0">
                <a:solidFill>
                  <a:schemeClr val="accent1">
                    <a:lumMod val="50000"/>
                  </a:schemeClr>
                </a:solidFill>
                <a:latin typeface="Calibri "/>
                <a:cs typeface="Arial" pitchFamily="34" charset="0"/>
              </a:rPr>
              <a:t>Faça parte do nosso time!</a:t>
            </a:r>
            <a:endParaRPr lang="pt-BR" sz="2800" dirty="0">
              <a:latin typeface="Calibri 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9CD2D75-65E3-4156-8B34-8420FFC91B0D}"/>
              </a:ext>
            </a:extLst>
          </p:cNvPr>
          <p:cNvSpPr txBox="1"/>
          <p:nvPr/>
        </p:nvSpPr>
        <p:spPr>
          <a:xfrm>
            <a:off x="9532371" y="6484586"/>
            <a:ext cx="312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Brasília, 08 de setembro de 2017</a:t>
            </a:r>
          </a:p>
        </p:txBody>
      </p:sp>
    </p:spTree>
    <p:extLst>
      <p:ext uri="{BB962C8B-B14F-4D97-AF65-F5344CB8AC3E}">
        <p14:creationId xmlns:p14="http://schemas.microsoft.com/office/powerpoint/2010/main" val="20282437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A0000"/>
        </a:solidFill>
        <a:ln>
          <a:noFill/>
        </a:ln>
      </a:spPr>
      <a:bodyPr rtlCol="0" anchor="ctr"/>
      <a:lstStyle>
        <a:defPPr>
          <a:defRPr sz="20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2929</TotalTime>
  <Words>34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Aparajita</vt:lpstr>
      <vt:lpstr>Arial</vt:lpstr>
      <vt:lpstr>Calibri</vt:lpstr>
      <vt:lpstr>Calibri </vt:lpstr>
      <vt:lpstr>Calibri Light</vt:lpstr>
      <vt:lpstr>Tema do Office</vt:lpstr>
      <vt:lpstr>  A Mundial Atacadista &amp; Distribuidora, melhor atacadista do centro oeste e 6º no Ranking Nacional pela Anamaco, está no mercado há 24 anos levando soluções em produtos e serviços de Material de Construção, integrando a indústria ao cliente e promovendo seu desenvolvimento sustentável.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lucelia.inacio</dc:creator>
  <cp:lastModifiedBy>glaucia campos</cp:lastModifiedBy>
  <cp:revision>32</cp:revision>
  <dcterms:created xsi:type="dcterms:W3CDTF">2017-05-03T14:13:57Z</dcterms:created>
  <dcterms:modified xsi:type="dcterms:W3CDTF">2017-11-08T18:36:02Z</dcterms:modified>
</cp:coreProperties>
</file>