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7.jpeg" ContentType="image/jpe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646200" y="452880"/>
            <a:ext cx="9404280" cy="6491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2947320" y="2052720"/>
            <a:ext cx="5257800" cy="4195080"/>
          </a:xfrm>
          <a:prstGeom prst="rect">
            <a:avLst/>
          </a:prstGeom>
          <a:ln>
            <a:noFill/>
          </a:ln>
        </p:spPr>
      </p:pic>
      <p:pic>
        <p:nvPicPr>
          <p:cNvPr id="44" name="" descr=""/>
          <p:cNvPicPr/>
          <p:nvPr/>
        </p:nvPicPr>
        <p:blipFill>
          <a:blip r:embed="rId3"/>
          <a:stretch/>
        </p:blipFill>
        <p:spPr>
          <a:xfrm>
            <a:off x="2947320" y="2052720"/>
            <a:ext cx="5257800" cy="4195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e51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7" descr=""/>
          <p:cNvPicPr/>
          <p:nvPr/>
        </p:nvPicPr>
        <p:blipFill>
          <a:blip r:embed="rId2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ln>
            <a:noFill/>
          </a:ln>
        </p:spPr>
      </p:pic>
      <p:pic>
        <p:nvPicPr>
          <p:cNvPr id="1" name="Picture 6" descr=""/>
          <p:cNvPicPr/>
          <p:nvPr/>
        </p:nvPicPr>
        <p:blipFill>
          <a:blip r:embed="rId3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ln>
            <a:noFill/>
          </a:ln>
        </p:spPr>
      </p:pic>
      <p:sp>
        <p:nvSpPr>
          <p:cNvPr id="2" name="CustomShape 1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r="5400000" dist="254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8" descr=""/>
          <p:cNvPicPr/>
          <p:nvPr/>
        </p:nvPicPr>
        <p:blipFill>
          <a:blip r:embed="rId4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ln>
            <a:noFill/>
          </a:ln>
        </p:spPr>
      </p:pic>
      <p:pic>
        <p:nvPicPr>
          <p:cNvPr id="4" name="Picture 9" descr=""/>
          <p:cNvPicPr/>
          <p:nvPr/>
        </p:nvPicPr>
        <p:blipFill>
          <a:blip r:embed="rId5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PlaceHolder 3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0" lang="en-US" sz="4200" spc="-1" strike="noStrike">
                <a:solidFill>
                  <a:srgbClr val="ebebeb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Clique para editar o título Mestre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Clique para editar o formato do texto da estrutura de tópicos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2.º nível da estrutura de tópicos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3.º nível da estrutura de tópicos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4.º nível da estrutura de tópicos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5.º nível da estrutura de tópicos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6.º nível da estrutura de tópicos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marL="343080" indent="-342720">
              <a:lnSpc>
                <a:spcPct val="100000"/>
              </a:lnSpc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7.º nível da estrutura de tópicosEditar estilos de texto Mestre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1" marL="743040" indent="-285480">
              <a:lnSpc>
                <a:spcPct val="100000"/>
              </a:lnSpc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Segundo nível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2" marL="1143000" indent="-228240">
              <a:lnSpc>
                <a:spcPct val="100000"/>
              </a:lnSpc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Terceiro nível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3" marL="1600200" indent="-228240">
              <a:lnSpc>
                <a:spcPct val="100000"/>
              </a:lnSpc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Quarto nível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lvl="4" marL="2057400" indent="-228240">
              <a:lnSpc>
                <a:spcPct val="100000"/>
              </a:lnSpc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Quinto nível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dt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F61BA164-DDFA-4E0F-B18C-6A54C34C24B9}" type="datetime">
              <a:rPr b="0" lang="pt-BR" sz="1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24/08/18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ftr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</p:spPr>
        <p:txBody>
          <a:bodyPr anchor="b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fld id="{02EABEF1-A2CE-4C63-B3E6-85F1094184FD}" type="slidenum">
              <a:rPr b="0" lang="pt-BR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3888000" y="248760"/>
            <a:ext cx="4255560" cy="47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pt-BR" sz="2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Faça parte do nosso time!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2"/>
          <p:cNvSpPr/>
          <p:nvPr/>
        </p:nvSpPr>
        <p:spPr>
          <a:xfrm>
            <a:off x="8043840" y="1584000"/>
            <a:ext cx="3764160" cy="42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pt-BR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Oportunidade para Brasília</a:t>
            </a:r>
            <a:endParaRPr b="1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3"/>
          <p:cNvSpPr/>
          <p:nvPr/>
        </p:nvSpPr>
        <p:spPr>
          <a:xfrm>
            <a:off x="288000" y="864000"/>
            <a:ext cx="7344000" cy="575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7000"/>
              </a:lnSpc>
            </a:pPr>
            <a:r>
              <a:rPr b="1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           </a:t>
            </a:r>
            <a:r>
              <a:rPr b="1"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</a:t>
            </a:r>
            <a:r>
              <a:rPr b="1" lang="pt-BR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Supervisor de Transporte</a:t>
            </a:r>
            <a:r>
              <a:rPr b="1"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7000"/>
              </a:lnSpc>
            </a:pPr>
            <a:r>
              <a:rPr b="1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 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Coordenar a implantação de processos.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Planejar as atividades operacionais de transporte e fazer a   gestão da segurança e do risco da carga.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Controlar seguro, manutenção e monitoramento da frota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Monitoramento de métricas e KPIs/indicadores, alinhado com as estratégias e os objetivos do negócio.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Atuar preventivamente nos processos, emitir e acompanhar os relatórios de dados.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Gestão de  abastecimento, movimentação e utilização da frota.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Gestão de Equipes.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·         Habilidade no pacote Office.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Proposta: </a:t>
            </a: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Salário a combinar, alimentação na empresa, plano de saúde e   odontológico.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Interessados enviar o currículo para o endereço eletrônico: </a:t>
            </a:r>
            <a:r>
              <a:rPr b="1" lang="pt-BR" sz="1800" spc="-1" strike="noStrike" u="sng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vagadegestao2018@gmail.com</a:t>
            </a:r>
            <a:r>
              <a:rPr b="1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, </a:t>
            </a:r>
            <a:r>
              <a:rPr b="0" lang="pt-BR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inserir o nome da vaga no assunto.</a:t>
            </a:r>
            <a:endParaRPr b="0" lang="pt-BR" sz="1800" spc="-1" strike="noStrike">
              <a:solidFill>
                <a:srgbClr val="cc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" name="Imagem 9" descr=""/>
          <p:cNvPicPr/>
          <p:nvPr/>
        </p:nvPicPr>
        <p:blipFill>
          <a:blip r:embed="rId1"/>
          <a:stretch/>
        </p:blipFill>
        <p:spPr>
          <a:xfrm>
            <a:off x="7748640" y="3076200"/>
            <a:ext cx="4275360" cy="2611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378</TotalTime>
  <Application>LibreOffice/5.2.2.2$Windows_x86 LibreOffice_project/8f96e87c890bf8fa77463cd4b640a2312823f3ad</Application>
  <Words>12</Words>
  <Paragraphs>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2018-08-22T13:27:41Z</dcterms:created>
  <dc:creator>sara.pereira</dc:creator>
  <dc:description/>
  <dc:language>pt-BR</dc:language>
  <cp:lastModifiedBy/>
  <dcterms:modified xsi:type="dcterms:W3CDTF">2018-08-24T17:11:04Z</dcterms:modified>
  <cp:revision>11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