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9B4780-48C3-4CB4-B427-511C8324B8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E09CFB6-1DFF-4614-9512-7617E07363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0F43CC7-433D-4352-AA9A-4AE52D60D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FDEF4-0D88-4556-B4FA-6ED09FE89EE6}" type="datetimeFigureOut">
              <a:rPr lang="pt-BR" smtClean="0"/>
              <a:t>22/08/2018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9EA7F6-4F8C-4B04-A598-8FF994B3A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61F0D7-077E-4C33-9C28-E02FB2B77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27FF-6B36-47C3-BBFC-49F777E24D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540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AF8770-80BD-4F20-9A9F-5BD608FC3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CE52810-4B7A-48DA-AA4B-B090A0382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899F05-0375-4673-A22D-A5AB12B3A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FDEF4-0D88-4556-B4FA-6ED09FE89EE6}" type="datetimeFigureOut">
              <a:rPr lang="pt-BR" smtClean="0"/>
              <a:t>22/08/2018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654C791-CE28-4788-B7F4-713E27729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AB60A7-2710-4BA1-9154-A7B80795B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27FF-6B36-47C3-BBFC-49F777E24D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3952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042C90-107C-468A-AFE2-98FE7D9B3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7B79936-AB1D-4BF5-B295-8B7E457E1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F9C6C4-BD83-4FCB-BCFD-18B0A12B4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FDEF4-0D88-4556-B4FA-6ED09FE89EE6}" type="datetimeFigureOut">
              <a:rPr lang="pt-BR" smtClean="0"/>
              <a:t>22/08/2018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44A9770-0AE0-44C1-B28E-B8EE4A27D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4A0BECA-6580-4BCE-9C72-F7A9C6A00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27FF-6B36-47C3-BBFC-49F777E24D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6598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68DFEE-1025-499E-9419-7E672516C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D6F4FBE-7D95-4DFC-AA1A-429006E836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5A853F5-5A39-43DA-8035-544F5E4E9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346B89B-D3A1-4834-B720-7A625F9D7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FDEF4-0D88-4556-B4FA-6ED09FE89EE6}" type="datetimeFigureOut">
              <a:rPr lang="pt-BR" smtClean="0"/>
              <a:t>22/08/2018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6A3B3F5-FACD-409B-8840-DA433B129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F2A57F0-B07C-446B-8A18-D013D0EF5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27FF-6B36-47C3-BBFC-49F777E24D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6896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06C3E3-F970-4171-9D11-501032F36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23DC756-270B-40FC-908B-4E24904F3B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B52EC08-A1C9-48E2-B86A-39FAE522F3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76A8228-8538-4F87-BF6E-5F8A1235C7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82C31FA-1CB6-4412-8855-6111ED3E0E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C67FED1-C1B0-49D1-9BC6-B9F92B681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FDEF4-0D88-4556-B4FA-6ED09FE89EE6}" type="datetimeFigureOut">
              <a:rPr lang="pt-BR" smtClean="0"/>
              <a:t>22/08/2018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49B516F-B5FA-422D-B4B6-F7DC2ED0A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D9658B7-576C-4339-9325-41B61FAD0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27FF-6B36-47C3-BBFC-49F777E24D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1366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6B0B0F-A5E1-4199-AA9B-7DFACCDCE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EBDAE00-EF11-4E81-95FA-02885834C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FDEF4-0D88-4556-B4FA-6ED09FE89EE6}" type="datetimeFigureOut">
              <a:rPr lang="pt-BR" smtClean="0"/>
              <a:t>22/08/2018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259C5A0-48CB-4835-9554-CE44CD0E5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4B4A7AA-66CE-4C98-8AF8-1998A986C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27FF-6B36-47C3-BBFC-49F777E24D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9887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079CB0A-966C-4D86-8190-D91AB8B09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FDEF4-0D88-4556-B4FA-6ED09FE89EE6}" type="datetimeFigureOut">
              <a:rPr lang="pt-BR" smtClean="0"/>
              <a:t>22/08/2018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BDF20C8-21C6-4CCE-8A8F-09625815A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3A22788-F136-4AC3-B106-ABC4F734A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27FF-6B36-47C3-BBFC-49F777E24D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9591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E25375-0BEB-43A6-96EE-390C4D4C0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7134E21-0A93-4D9E-97A5-D443D659CA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6B7E66F-F694-4192-B198-DB9C4F10EE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C7BEB11-6FDE-4DB0-A0AF-12864D05D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FDEF4-0D88-4556-B4FA-6ED09FE89EE6}" type="datetimeFigureOut">
              <a:rPr lang="pt-BR" smtClean="0"/>
              <a:t>22/08/2018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F40583F-33F5-4254-A07A-31A606673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513E92B-EDC8-44C3-B904-87BE7064B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27FF-6B36-47C3-BBFC-49F777E24D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2463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A63A95-39E5-45D7-A42D-EA44412C4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7995AC3-11DE-40C0-8CEE-C00F160D98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E2FA3D1-2920-4639-8022-A69A968E7B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032895C-6C4A-4786-A5CF-ABF60F8CB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FDEF4-0D88-4556-B4FA-6ED09FE89EE6}" type="datetimeFigureOut">
              <a:rPr lang="pt-BR" smtClean="0"/>
              <a:t>22/08/2018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0CFA158-A676-40E0-97C6-BC3638BC4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BF82DCD-1E4E-4D7B-AE1A-ACF5CA7ED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27FF-6B36-47C3-BBFC-49F777E24D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3533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2B737F-80F3-4AF3-808E-74F23A989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3A76B15-F66C-4005-A42E-220E1541DB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40A1359-F2BC-46EA-A1EA-B97C247E3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FDEF4-0D88-4556-B4FA-6ED09FE89EE6}" type="datetimeFigureOut">
              <a:rPr lang="pt-BR" smtClean="0"/>
              <a:t>22/08/2018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3952AB3-338B-486F-AEA4-E4693D11A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F79D963-2D25-4982-9596-5C6EE266C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27FF-6B36-47C3-BBFC-49F777E24D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7536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9C62608-5376-4156-9F26-07B11130A5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1422C5A-90E9-4DB6-BD15-C0F181C9D9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3E96433-7B4C-42E0-8717-755EE50F1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FDEF4-0D88-4556-B4FA-6ED09FE89EE6}" type="datetimeFigureOut">
              <a:rPr lang="pt-BR" smtClean="0"/>
              <a:t>22/08/2018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7FD475D-C360-4116-B144-F28FB0930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7C6D81C-DF07-4A85-B218-82538BB2A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27FF-6B36-47C3-BBFC-49F777E24D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4296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847DF10-6E5C-4479-B4F1-1C42EDCFB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811FCD9-99E8-432F-9E40-5F8178EE5B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D9C35CF-92A0-4671-8927-6B3A9B74C1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FDEF4-0D88-4556-B4FA-6ED09FE89EE6}" type="datetimeFigureOut">
              <a:rPr lang="pt-BR" smtClean="0"/>
              <a:t>22/08/2018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F57BEB-EBA1-4B6A-9DA8-F263BE0C01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56E498C-F392-4499-9308-9A684095CE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827FF-6B36-47C3-BBFC-49F777E24D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8559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652A68-FD3E-4FC4-A00C-C598AE43FB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01F0069-EBD9-4CF8-8BB0-0ACDFA8795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393690E-B4C2-4231-8A7D-FADF8DFD0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75" y="134521"/>
            <a:ext cx="11952849" cy="672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1613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sara.pereira</dc:creator>
  <cp:lastModifiedBy>sara.pereira</cp:lastModifiedBy>
  <cp:revision>1</cp:revision>
  <dcterms:created xsi:type="dcterms:W3CDTF">2018-08-22T13:27:41Z</dcterms:created>
  <dcterms:modified xsi:type="dcterms:W3CDTF">2018-08-22T13:30:28Z</dcterms:modified>
</cp:coreProperties>
</file>