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10691813" cy="15119350"/>
  <p:notesSz cx="9931400" cy="1436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6" d="100"/>
          <a:sy n="66" d="100"/>
        </p:scale>
        <p:origin x="120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pt-BR"/>
              <a:t>Clique para editar o título Mestre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A0076620-F33B-404E-A871-D3CE48C73A77}" type="datetimeFigureOut">
              <a:rPr lang="pt-BR" smtClean="0"/>
              <a:t>11/09/2018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B76C76D8-76BB-470A-95DE-25F6455F1854}" type="slidenum">
              <a:rPr lang="pt-BR" smtClean="0"/>
              <a:t>‹nº›</a:t>
            </a:fld>
            <a:endParaRPr lang="pt-BR"/>
          </a:p>
        </p:txBody>
      </p:sp>
    </p:spTree>
    <p:extLst>
      <p:ext uri="{BB962C8B-B14F-4D97-AF65-F5344CB8AC3E}">
        <p14:creationId xmlns:p14="http://schemas.microsoft.com/office/powerpoint/2010/main" val="533383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A0076620-F33B-404E-A871-D3CE48C73A77}" type="datetimeFigureOut">
              <a:rPr lang="pt-BR" smtClean="0"/>
              <a:t>11/09/2018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B76C76D8-76BB-470A-95DE-25F6455F1854}" type="slidenum">
              <a:rPr lang="pt-BR" smtClean="0"/>
              <a:t>‹nº›</a:t>
            </a:fld>
            <a:endParaRPr lang="pt-BR"/>
          </a:p>
        </p:txBody>
      </p:sp>
    </p:spTree>
    <p:extLst>
      <p:ext uri="{BB962C8B-B14F-4D97-AF65-F5344CB8AC3E}">
        <p14:creationId xmlns:p14="http://schemas.microsoft.com/office/powerpoint/2010/main" val="2895459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pt-BR"/>
              <a:t>Clique para editar o título Mestre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A0076620-F33B-404E-A871-D3CE48C73A77}" type="datetimeFigureOut">
              <a:rPr lang="pt-BR" smtClean="0"/>
              <a:t>11/09/2018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B76C76D8-76BB-470A-95DE-25F6455F1854}" type="slidenum">
              <a:rPr lang="pt-BR" smtClean="0"/>
              <a:t>‹nº›</a:t>
            </a:fld>
            <a:endParaRPr lang="pt-BR"/>
          </a:p>
        </p:txBody>
      </p:sp>
    </p:spTree>
    <p:extLst>
      <p:ext uri="{BB962C8B-B14F-4D97-AF65-F5344CB8AC3E}">
        <p14:creationId xmlns:p14="http://schemas.microsoft.com/office/powerpoint/2010/main" val="1511161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A0076620-F33B-404E-A871-D3CE48C73A77}" type="datetimeFigureOut">
              <a:rPr lang="pt-BR" smtClean="0"/>
              <a:t>11/09/2018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B76C76D8-76BB-470A-95DE-25F6455F1854}" type="slidenum">
              <a:rPr lang="pt-BR" smtClean="0"/>
              <a:t>‹nº›</a:t>
            </a:fld>
            <a:endParaRPr lang="pt-BR"/>
          </a:p>
        </p:txBody>
      </p:sp>
    </p:spTree>
    <p:extLst>
      <p:ext uri="{BB962C8B-B14F-4D97-AF65-F5344CB8AC3E}">
        <p14:creationId xmlns:p14="http://schemas.microsoft.com/office/powerpoint/2010/main" val="118060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pt-BR"/>
              <a:t>Editar estilos de texto Mestre</a:t>
            </a:r>
          </a:p>
        </p:txBody>
      </p:sp>
      <p:sp>
        <p:nvSpPr>
          <p:cNvPr id="4" name="Content Placeholder 3"/>
          <p:cNvSpPr>
            <a:spLocks noGrp="1"/>
          </p:cNvSpPr>
          <p:nvPr>
            <p:ph sz="half" idx="2"/>
          </p:nvPr>
        </p:nvSpPr>
        <p:spPr>
          <a:xfrm>
            <a:off x="736456" y="5522763"/>
            <a:ext cx="4523137" cy="8123152"/>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pt-BR"/>
              <a:t>Editar estilos de texto Mestre</a:t>
            </a:r>
          </a:p>
        </p:txBody>
      </p:sp>
      <p:sp>
        <p:nvSpPr>
          <p:cNvPr id="6" name="Content Placeholder 5"/>
          <p:cNvSpPr>
            <a:spLocks noGrp="1"/>
          </p:cNvSpPr>
          <p:nvPr>
            <p:ph sz="quarter" idx="4"/>
          </p:nvPr>
        </p:nvSpPr>
        <p:spPr>
          <a:xfrm>
            <a:off x="5412731" y="5522763"/>
            <a:ext cx="4545413" cy="8123152"/>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A0076620-F33B-404E-A871-D3CE48C73A77}" type="datetimeFigureOut">
              <a:rPr lang="pt-BR" smtClean="0"/>
              <a:t>11/09/2018</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B76C76D8-76BB-470A-95DE-25F6455F1854}" type="slidenum">
              <a:rPr lang="pt-BR" smtClean="0"/>
              <a:t>‹nº›</a:t>
            </a:fld>
            <a:endParaRPr lang="pt-BR"/>
          </a:p>
        </p:txBody>
      </p:sp>
    </p:spTree>
    <p:extLst>
      <p:ext uri="{BB962C8B-B14F-4D97-AF65-F5344CB8AC3E}">
        <p14:creationId xmlns:p14="http://schemas.microsoft.com/office/powerpoint/2010/main" val="1322730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A0076620-F33B-404E-A871-D3CE48C73A77}" type="datetimeFigureOut">
              <a:rPr lang="pt-BR" smtClean="0"/>
              <a:t>11/09/2018</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B76C76D8-76BB-470A-95DE-25F6455F1854}" type="slidenum">
              <a:rPr lang="pt-BR" smtClean="0"/>
              <a:t>‹nº›</a:t>
            </a:fld>
            <a:endParaRPr lang="pt-BR"/>
          </a:p>
        </p:txBody>
      </p:sp>
    </p:spTree>
    <p:extLst>
      <p:ext uri="{BB962C8B-B14F-4D97-AF65-F5344CB8AC3E}">
        <p14:creationId xmlns:p14="http://schemas.microsoft.com/office/powerpoint/2010/main" val="4074095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076620-F33B-404E-A871-D3CE48C73A77}" type="datetimeFigureOut">
              <a:rPr lang="pt-BR" smtClean="0"/>
              <a:t>11/09/2018</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B76C76D8-76BB-470A-95DE-25F6455F1854}" type="slidenum">
              <a:rPr lang="pt-BR" smtClean="0"/>
              <a:t>‹nº›</a:t>
            </a:fld>
            <a:endParaRPr lang="pt-BR"/>
          </a:p>
        </p:txBody>
      </p:sp>
    </p:spTree>
    <p:extLst>
      <p:ext uri="{BB962C8B-B14F-4D97-AF65-F5344CB8AC3E}">
        <p14:creationId xmlns:p14="http://schemas.microsoft.com/office/powerpoint/2010/main" val="984613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pt-BR"/>
              <a:t>Clique para editar o título Mestre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pt-BR"/>
              <a:t>Editar estilos de texto Mestre</a:t>
            </a:r>
          </a:p>
        </p:txBody>
      </p:sp>
      <p:sp>
        <p:nvSpPr>
          <p:cNvPr id="5" name="Date Placeholder 4"/>
          <p:cNvSpPr>
            <a:spLocks noGrp="1"/>
          </p:cNvSpPr>
          <p:nvPr>
            <p:ph type="dt" sz="half" idx="10"/>
          </p:nvPr>
        </p:nvSpPr>
        <p:spPr/>
        <p:txBody>
          <a:bodyPr/>
          <a:lstStyle/>
          <a:p>
            <a:fld id="{A0076620-F33B-404E-A871-D3CE48C73A77}" type="datetimeFigureOut">
              <a:rPr lang="pt-BR" smtClean="0"/>
              <a:t>11/09/2018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B76C76D8-76BB-470A-95DE-25F6455F1854}" type="slidenum">
              <a:rPr lang="pt-BR" smtClean="0"/>
              <a:t>‹nº›</a:t>
            </a:fld>
            <a:endParaRPr lang="pt-BR"/>
          </a:p>
        </p:txBody>
      </p:sp>
    </p:spTree>
    <p:extLst>
      <p:ext uri="{BB962C8B-B14F-4D97-AF65-F5344CB8AC3E}">
        <p14:creationId xmlns:p14="http://schemas.microsoft.com/office/powerpoint/2010/main" val="2043132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pt-BR"/>
              <a:t>Clique no ícone para adicionar uma imagem</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pt-BR"/>
              <a:t>Editar estilos de texto Mestre</a:t>
            </a:r>
          </a:p>
        </p:txBody>
      </p:sp>
      <p:sp>
        <p:nvSpPr>
          <p:cNvPr id="5" name="Date Placeholder 4"/>
          <p:cNvSpPr>
            <a:spLocks noGrp="1"/>
          </p:cNvSpPr>
          <p:nvPr>
            <p:ph type="dt" sz="half" idx="10"/>
          </p:nvPr>
        </p:nvSpPr>
        <p:spPr/>
        <p:txBody>
          <a:bodyPr/>
          <a:lstStyle/>
          <a:p>
            <a:fld id="{A0076620-F33B-404E-A871-D3CE48C73A77}" type="datetimeFigureOut">
              <a:rPr lang="pt-BR" smtClean="0"/>
              <a:t>11/09/2018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B76C76D8-76BB-470A-95DE-25F6455F1854}" type="slidenum">
              <a:rPr lang="pt-BR" smtClean="0"/>
              <a:t>‹nº›</a:t>
            </a:fld>
            <a:endParaRPr lang="pt-BR"/>
          </a:p>
        </p:txBody>
      </p:sp>
    </p:spTree>
    <p:extLst>
      <p:ext uri="{BB962C8B-B14F-4D97-AF65-F5344CB8AC3E}">
        <p14:creationId xmlns:p14="http://schemas.microsoft.com/office/powerpoint/2010/main" val="1354223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A0076620-F33B-404E-A871-D3CE48C73A77}" type="datetimeFigureOut">
              <a:rPr lang="pt-BR" smtClean="0"/>
              <a:t>11/09/2018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B76C76D8-76BB-470A-95DE-25F6455F1854}" type="slidenum">
              <a:rPr lang="pt-BR" smtClean="0"/>
              <a:t>‹nº›</a:t>
            </a:fld>
            <a:endParaRPr lang="pt-BR"/>
          </a:p>
        </p:txBody>
      </p:sp>
    </p:spTree>
    <p:extLst>
      <p:ext uri="{BB962C8B-B14F-4D97-AF65-F5344CB8AC3E}">
        <p14:creationId xmlns:p14="http://schemas.microsoft.com/office/powerpoint/2010/main" val="296528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A0076620-F33B-404E-A871-D3CE48C73A77}" type="datetimeFigureOut">
              <a:rPr lang="pt-BR" smtClean="0"/>
              <a:t>11/09/2018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B76C76D8-76BB-470A-95DE-25F6455F1854}" type="slidenum">
              <a:rPr lang="pt-BR" smtClean="0"/>
              <a:t>‹nº›</a:t>
            </a:fld>
            <a:endParaRPr lang="pt-BR"/>
          </a:p>
        </p:txBody>
      </p:sp>
    </p:spTree>
    <p:extLst>
      <p:ext uri="{BB962C8B-B14F-4D97-AF65-F5344CB8AC3E}">
        <p14:creationId xmlns:p14="http://schemas.microsoft.com/office/powerpoint/2010/main" val="2272153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A0076620-F33B-404E-A871-D3CE48C73A77}" type="datetimeFigureOut">
              <a:rPr lang="pt-BR" smtClean="0"/>
              <a:t>11/09/2018</a:t>
            </a:fld>
            <a:endParaRPr lang="pt-BR"/>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B76C76D8-76BB-470A-95DE-25F6455F1854}" type="slidenum">
              <a:rPr lang="pt-BR" smtClean="0"/>
              <a:t>‹nº›</a:t>
            </a:fld>
            <a:endParaRPr lang="pt-BR"/>
          </a:p>
        </p:txBody>
      </p:sp>
    </p:spTree>
    <p:extLst>
      <p:ext uri="{BB962C8B-B14F-4D97-AF65-F5344CB8AC3E}">
        <p14:creationId xmlns:p14="http://schemas.microsoft.com/office/powerpoint/2010/main" val="22100514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texto&#10;&#10;Descrição gerada com muito alta confiança">
            <a:extLst>
              <a:ext uri="{FF2B5EF4-FFF2-40B4-BE49-F238E27FC236}">
                <a16:creationId xmlns:a16="http://schemas.microsoft.com/office/drawing/2014/main" id="{CAEF2456-7E99-4298-8A76-A9A0F65752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3" y="0"/>
            <a:ext cx="10687186" cy="15119350"/>
          </a:xfrm>
          <a:prstGeom prst="rect">
            <a:avLst/>
          </a:prstGeom>
        </p:spPr>
      </p:pic>
      <p:sp>
        <p:nvSpPr>
          <p:cNvPr id="7" name="CaixaDeTexto 6">
            <a:extLst>
              <a:ext uri="{FF2B5EF4-FFF2-40B4-BE49-F238E27FC236}">
                <a16:creationId xmlns:a16="http://schemas.microsoft.com/office/drawing/2014/main" id="{B39BC397-D9E8-4B19-996F-C2B3587BD07E}"/>
              </a:ext>
            </a:extLst>
          </p:cNvPr>
          <p:cNvSpPr txBox="1"/>
          <p:nvPr/>
        </p:nvSpPr>
        <p:spPr>
          <a:xfrm>
            <a:off x="621792" y="2231136"/>
            <a:ext cx="9546336" cy="1323439"/>
          </a:xfrm>
          <a:prstGeom prst="rect">
            <a:avLst/>
          </a:prstGeom>
          <a:noFill/>
        </p:spPr>
        <p:txBody>
          <a:bodyPr wrap="square" rtlCol="0">
            <a:spAutoFit/>
          </a:bodyPr>
          <a:lstStyle/>
          <a:p>
            <a:pPr algn="ctr"/>
            <a:r>
              <a:rPr lang="pt-BR" sz="8000" b="1" dirty="0">
                <a:solidFill>
                  <a:schemeClr val="bg2">
                    <a:lumMod val="25000"/>
                  </a:schemeClr>
                </a:solidFill>
                <a:latin typeface="Dosis" panose="02010303020202060003" pitchFamily="2" charset="0"/>
              </a:rPr>
              <a:t>TEMOS VAGAS</a:t>
            </a:r>
          </a:p>
        </p:txBody>
      </p:sp>
      <p:sp>
        <p:nvSpPr>
          <p:cNvPr id="8" name="CaixaDeTexto 7">
            <a:extLst>
              <a:ext uri="{FF2B5EF4-FFF2-40B4-BE49-F238E27FC236}">
                <a16:creationId xmlns:a16="http://schemas.microsoft.com/office/drawing/2014/main" id="{91E004FF-DE01-456E-AF42-97D3A456AA1E}"/>
              </a:ext>
            </a:extLst>
          </p:cNvPr>
          <p:cNvSpPr txBox="1"/>
          <p:nvPr/>
        </p:nvSpPr>
        <p:spPr>
          <a:xfrm>
            <a:off x="228215" y="3554575"/>
            <a:ext cx="10235381" cy="8740854"/>
          </a:xfrm>
          <a:prstGeom prst="rect">
            <a:avLst/>
          </a:prstGeom>
          <a:noFill/>
        </p:spPr>
        <p:txBody>
          <a:bodyPr wrap="square" rtlCol="0">
            <a:spAutoFit/>
          </a:bodyPr>
          <a:lstStyle/>
          <a:p>
            <a:r>
              <a:rPr lang="pt-BR" sz="3500" b="1" dirty="0">
                <a:solidFill>
                  <a:srgbClr val="FFC000"/>
                </a:solidFill>
                <a:latin typeface="Verdana" panose="020B0604030504040204" pitchFamily="34" charset="0"/>
                <a:ea typeface="Verdana" panose="020B0604030504040204" pitchFamily="34" charset="0"/>
              </a:rPr>
              <a:t>Analista de Sistemas Java –  Asa Norte e Asa Sul – Brasília / DF</a:t>
            </a:r>
          </a:p>
          <a:p>
            <a:endParaRPr lang="pt-BR" sz="3000" b="1" dirty="0">
              <a:solidFill>
                <a:schemeClr val="bg2">
                  <a:lumMod val="25000"/>
                </a:schemeClr>
              </a:solidFill>
              <a:latin typeface="Dosis" panose="02010303020202060003" pitchFamily="2" charset="0"/>
            </a:endParaRPr>
          </a:p>
          <a:p>
            <a:r>
              <a:rPr lang="pt-BR" sz="2400" dirty="0">
                <a:solidFill>
                  <a:schemeClr val="bg2">
                    <a:lumMod val="25000"/>
                  </a:schemeClr>
                </a:solidFill>
                <a:latin typeface="Dosis" panose="02010303020202060003" pitchFamily="2" charset="0"/>
              </a:rPr>
              <a:t>A Spread Tecnologia, empresa brasileira há mais de 30 anos está em busca de profissionais com as tecnologias:</a:t>
            </a:r>
          </a:p>
          <a:p>
            <a:endParaRPr lang="pt-BR" sz="2400" dirty="0">
              <a:solidFill>
                <a:schemeClr val="bg2">
                  <a:lumMod val="25000"/>
                </a:schemeClr>
              </a:solidFill>
              <a:latin typeface="Dosis" panose="02010303020202060003" pitchFamily="2" charset="0"/>
            </a:endParaRPr>
          </a:p>
          <a:p>
            <a:r>
              <a:rPr lang="pt-BR" b="1" dirty="0"/>
              <a:t> Atividades:</a:t>
            </a:r>
            <a:endParaRPr lang="pt-BR" dirty="0"/>
          </a:p>
          <a:p>
            <a:r>
              <a:rPr lang="pt-BR" dirty="0"/>
              <a:t>"Compor o time de desenvolvimento, assumindo itens de trabalho para desenvolvimento a cada Sprint.</a:t>
            </a:r>
          </a:p>
          <a:p>
            <a:r>
              <a:rPr lang="pt-BR" dirty="0"/>
              <a:t>Realizar as atividades inerentes ao desenvolvimento, tais como análise e design, programação, testes, requisitos.</a:t>
            </a:r>
          </a:p>
          <a:p>
            <a:r>
              <a:rPr lang="pt-BR" dirty="0"/>
              <a:t>Gerir seu próprio trabalho sinalizando prontamente para a equipe sobre eventuais atrasos ou outros impedimentos."</a:t>
            </a:r>
          </a:p>
          <a:p>
            <a:r>
              <a:rPr lang="pt-BR" dirty="0"/>
              <a:t>Oracle </a:t>
            </a:r>
            <a:r>
              <a:rPr lang="pt-BR" dirty="0" err="1"/>
              <a:t>Certified</a:t>
            </a:r>
            <a:r>
              <a:rPr lang="pt-BR" dirty="0"/>
              <a:t> Professional – Java SE </a:t>
            </a:r>
            <a:r>
              <a:rPr lang="pt-BR" dirty="0" err="1"/>
              <a:t>Programmer</a:t>
            </a:r>
            <a:r>
              <a:rPr lang="pt-BR" dirty="0"/>
              <a:t> (versão 5 ou superior)</a:t>
            </a:r>
          </a:p>
          <a:p>
            <a:r>
              <a:rPr lang="pt-BR" b="1" dirty="0"/>
              <a:t>Imprescindível: </a:t>
            </a:r>
            <a:endParaRPr lang="pt-BR" dirty="0"/>
          </a:p>
          <a:p>
            <a:r>
              <a:rPr lang="pt-BR" b="1" dirty="0"/>
              <a:t>Formação</a:t>
            </a:r>
            <a:endParaRPr lang="pt-BR" dirty="0"/>
          </a:p>
          <a:p>
            <a:r>
              <a:rPr lang="pt-BR" dirty="0"/>
              <a:t>Graduação em curso de nível superior na área de Tecnologia da Informação, ou conclusão de qualquer curso de nível superior acompanhado de certificado de curso de pós graduação (especialização, mestrado ou doutorado) na área de Tecnologia da Informação de, no mínimo, 360 horas;</a:t>
            </a:r>
          </a:p>
          <a:p>
            <a:r>
              <a:rPr lang="pt-BR" b="1" dirty="0"/>
              <a:t>Experiência</a:t>
            </a:r>
            <a:endParaRPr lang="pt-BR" dirty="0"/>
          </a:p>
          <a:p>
            <a:r>
              <a:rPr lang="pt-BR" dirty="0"/>
              <a:t>Imprescindível: Mínimo de 05 anos </a:t>
            </a:r>
          </a:p>
          <a:p>
            <a:r>
              <a:rPr lang="pt-BR" b="1" dirty="0"/>
              <a:t>Conhecimento técnico</a:t>
            </a:r>
            <a:endParaRPr lang="pt-BR" dirty="0"/>
          </a:p>
          <a:p>
            <a:r>
              <a:rPr lang="pt-BR" dirty="0"/>
              <a:t>Java com angular e </a:t>
            </a:r>
            <a:r>
              <a:rPr lang="pt-BR" dirty="0" err="1"/>
              <a:t>nodesJS</a:t>
            </a:r>
            <a:endParaRPr lang="pt-BR" dirty="0"/>
          </a:p>
          <a:p>
            <a:r>
              <a:rPr lang="pt-BR" dirty="0"/>
              <a:t> </a:t>
            </a:r>
          </a:p>
          <a:p>
            <a:r>
              <a:rPr lang="pt-BR" dirty="0"/>
              <a:t> </a:t>
            </a:r>
          </a:p>
          <a:p>
            <a:r>
              <a:rPr lang="pt-BR" dirty="0"/>
              <a:t> </a:t>
            </a:r>
          </a:p>
          <a:p>
            <a:pPr marL="285750" indent="-285750">
              <a:buFont typeface="Wingdings" panose="05000000000000000000" pitchFamily="2" charset="2"/>
              <a:buChar char="q"/>
            </a:pPr>
            <a:endParaRPr lang="pt-BR" sz="2400" dirty="0">
              <a:latin typeface="Dosis" panose="02010303020202060003" pitchFamily="2" charset="0"/>
            </a:endParaRPr>
          </a:p>
          <a:p>
            <a:r>
              <a:rPr lang="pt-BR" sz="2400" b="1" dirty="0">
                <a:solidFill>
                  <a:schemeClr val="bg2">
                    <a:lumMod val="25000"/>
                  </a:schemeClr>
                </a:solidFill>
                <a:latin typeface="Dosis" panose="02010303020202060003" pitchFamily="2" charset="0"/>
              </a:rPr>
              <a:t>Interessado ou com indicação envie CV para thiago.oliveira@spread.com.br</a:t>
            </a:r>
          </a:p>
        </p:txBody>
      </p:sp>
    </p:spTree>
    <p:extLst>
      <p:ext uri="{BB962C8B-B14F-4D97-AF65-F5344CB8AC3E}">
        <p14:creationId xmlns:p14="http://schemas.microsoft.com/office/powerpoint/2010/main" val="222835699"/>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152</TotalTime>
  <Words>171</Words>
  <Application>Microsoft Office PowerPoint</Application>
  <PresentationFormat>Personalizar</PresentationFormat>
  <Paragraphs>22</Paragraphs>
  <Slides>1</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vt:i4>
      </vt:variant>
    </vt:vector>
  </HeadingPairs>
  <TitlesOfParts>
    <vt:vector size="8" baseType="lpstr">
      <vt:lpstr>Arial</vt:lpstr>
      <vt:lpstr>Calibri</vt:lpstr>
      <vt:lpstr>Calibri Light</vt:lpstr>
      <vt:lpstr>Dosis</vt:lpstr>
      <vt:lpstr>Verdana</vt:lpstr>
      <vt:lpstr>Wingdings</vt:lpstr>
      <vt:lpstr>Tema do Office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Raphael Richard Silva Dionello</dc:creator>
  <cp:lastModifiedBy>Thiago Santos de Oliveira</cp:lastModifiedBy>
  <cp:revision>10</cp:revision>
  <cp:lastPrinted>2018-09-06T17:20:10Z</cp:lastPrinted>
  <dcterms:created xsi:type="dcterms:W3CDTF">2018-09-06T15:09:30Z</dcterms:created>
  <dcterms:modified xsi:type="dcterms:W3CDTF">2018-09-11T18:11:38Z</dcterms:modified>
</cp:coreProperties>
</file>